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32.xml" ContentType="application/vnd.openxmlformats-officedocument.presentationml.slideLayout+xml"/>
  <Override PartName="/ppt/slideLayouts/slideLayout30.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1.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09.xml" ContentType="application/vnd.openxmlformats-officedocument.presentationml.tags+xml"/>
  <Override PartName="/ppt/tags/tag376.xml" ContentType="application/vnd.openxmlformats-officedocument.presentationml.tags+xml"/>
  <Override PartName="/ppt/tags/tag375.xml" ContentType="application/vnd.openxmlformats-officedocument.presentationml.tags+xml"/>
  <Override PartName="/ppt/tags/tag374.xml" ContentType="application/vnd.openxmlformats-officedocument.presentationml.tags+xml"/>
  <Override PartName="/ppt/tags/tag373.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72.xml" ContentType="application/vnd.openxmlformats-officedocument.presentationml.tags+xml"/>
  <Override PartName="/ppt/tags/tag370.xml" ContentType="application/vnd.openxmlformats-officedocument.presentationml.tags+xml"/>
  <Override PartName="/ppt/tags/tag383.xml" ContentType="application/vnd.openxmlformats-officedocument.presentationml.tags+xml"/>
  <Override PartName="/ppt/tags/tag363.xml" ContentType="application/vnd.openxmlformats-officedocument.presentationml.tags+xml"/>
  <Override PartName="/ppt/tags/tag362.xml" ContentType="application/vnd.openxmlformats-officedocument.presentationml.tags+xml"/>
  <Override PartName="/ppt/tags/tag361.xml" ContentType="application/vnd.openxmlformats-officedocument.presentationml.tags+xml"/>
  <Override PartName="/ppt/tags/tag360.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1.xml" ContentType="application/vnd.openxmlformats-officedocument.presentationml.tags+xml"/>
  <Override PartName="/ppt/tags/tag385.xml" ContentType="application/vnd.openxmlformats-officedocument.presentationml.tags+xml"/>
  <Override PartName="/ppt/tags/tag359.xml" ContentType="application/vnd.openxmlformats-officedocument.presentationml.tags+xml"/>
  <Override PartName="/ppt/tags/tag402.xml" ContentType="application/vnd.openxmlformats-officedocument.presentationml.tags+xml"/>
  <Override PartName="/ppt/tags/tag401.xml" ContentType="application/vnd.openxmlformats-officedocument.presentationml.tags+xml"/>
  <Override PartName="/ppt/tags/tag400.xml" ContentType="application/vnd.openxmlformats-officedocument.presentationml.tags+xml"/>
  <Override PartName="/ppt/tags/tag399.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101.xml" ContentType="application/vnd.openxmlformats-officedocument.presentationml.tags+xml"/>
  <Override PartName="/ppt/tags/tag100.xml" ContentType="application/vnd.openxmlformats-officedocument.presentationml.tags+xml"/>
  <Override PartName="/ppt/tags/tag99.xml" ContentType="application/vnd.openxmlformats-officedocument.presentationml.tags+xml"/>
  <Override PartName="/ppt/tags/tag98.xml" ContentType="application/vnd.openxmlformats-officedocument.presentationml.tags+xml"/>
  <Override PartName="/ppt/tags/tag398.xml" ContentType="application/vnd.openxmlformats-officedocument.presentationml.tags+xml"/>
  <Override PartName="/ppt/tags/tag397.xml" ContentType="application/vnd.openxmlformats-officedocument.presentationml.tags+xml"/>
  <Override PartName="/ppt/tags/tag396.xml" ContentType="application/vnd.openxmlformats-officedocument.presentationml.tags+xml"/>
  <Override PartName="/ppt/tags/tag389.xml" ContentType="application/vnd.openxmlformats-officedocument.presentationml.tags+xml"/>
  <Override PartName="/ppt/tags/tag388.xml" ContentType="application/vnd.openxmlformats-officedocument.presentationml.tags+xml"/>
  <Override PartName="/ppt/tags/tag387.xml" ContentType="application/vnd.openxmlformats-officedocument.presentationml.tags+xml"/>
  <Override PartName="/ppt/tags/tag386.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84.xml" ContentType="application/vnd.openxmlformats-officedocument.presentationml.tags+xml"/>
  <Override PartName="/ppt/tags/tag358.xml" ContentType="application/vnd.openxmlformats-officedocument.presentationml.tags+xml"/>
  <Override PartName="/ppt/tags/tag357.xml" ContentType="application/vnd.openxmlformats-officedocument.presentationml.tags+xml"/>
  <Override PartName="/ppt/tags/tag327.xml" ContentType="application/vnd.openxmlformats-officedocument.presentationml.tags+xml"/>
  <Override PartName="/ppt/tags/tag326.xml" ContentType="application/vnd.openxmlformats-officedocument.presentationml.tags+xml"/>
  <Override PartName="/ppt/tags/tag325.xml" ContentType="application/vnd.openxmlformats-officedocument.presentationml.tags+xml"/>
  <Override PartName="/ppt/tags/tag324.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103.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23.xml" ContentType="application/vnd.openxmlformats-officedocument.presentationml.tags+xml"/>
  <Override PartName="/ppt/tags/tag322.xml" ContentType="application/vnd.openxmlformats-officedocument.presentationml.tags+xml"/>
  <Override PartName="/ppt/tags/tag321.xml" ContentType="application/vnd.openxmlformats-officedocument.presentationml.tags+xml"/>
  <Override PartName="/ppt/tags/tag314.xml" ContentType="application/vnd.openxmlformats-officedocument.presentationml.tags+xml"/>
  <Override PartName="/ppt/tags/tag313.xml" ContentType="application/vnd.openxmlformats-officedocument.presentationml.tags+xml"/>
  <Override PartName="/ppt/tags/tag312.xml" ContentType="application/vnd.openxmlformats-officedocument.presentationml.tags+xml"/>
  <Override PartName="/ppt/tags/tag311.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50.xml" ContentType="application/vnd.openxmlformats-officedocument.presentationml.tags+xml"/>
  <Override PartName="/ppt/tags/tag349.xml" ContentType="application/vnd.openxmlformats-officedocument.presentationml.tags+xml"/>
  <Override PartName="/ppt/tags/tag348.xml" ContentType="application/vnd.openxmlformats-officedocument.presentationml.tags+xml"/>
  <Override PartName="/ppt/tags/tag347.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46.xml" ContentType="application/vnd.openxmlformats-officedocument.presentationml.tags+xml"/>
  <Override PartName="/ppt/tags/tag102.xml" ContentType="application/vnd.openxmlformats-officedocument.presentationml.tags+xml"/>
  <Override PartName="/ppt/tags/tag34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26.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4.xml" ContentType="application/vnd.openxmlformats-officedocument.presentationml.tags+xml"/>
  <Override PartName="/ppt/tags/tag43.xml" ContentType="application/vnd.openxmlformats-officedocument.presentationml.tags+xml"/>
  <Override PartName="/ppt/tags/tag42.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ppt/tags/tag39.xml" ContentType="application/vnd.openxmlformats-officedocument.presentationml.tags+xml"/>
  <Override PartName="/ppt/tags/tag25.xml" ContentType="application/vnd.openxmlformats-officedocument.presentationml.tags+xml"/>
  <Override PartName="/ppt/tags/tag24.xml" ContentType="application/vnd.openxmlformats-officedocument.presentationml.tags+xml"/>
  <Override PartName="/ppt/tags/tag2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21.xml" ContentType="application/vnd.openxmlformats-officedocument.presentationml.tags+xml"/>
  <Override PartName="/ppt/tags/tag20.xml" ContentType="application/vnd.openxmlformats-officedocument.presentationml.tags+xml"/>
  <Override PartName="/ppt/tags/tag19.xml" ContentType="application/vnd.openxmlformats-officedocument.presentationml.tags+xml"/>
  <Override PartName="/ppt/tags/tag18.xml" ContentType="application/vnd.openxmlformats-officedocument.presentationml.tags+xml"/>
  <Override PartName="/ppt/tags/tag17.xml" ContentType="application/vnd.openxmlformats-officedocument.presentationml.tags+xml"/>
  <Override PartName="/ppt/tags/tag16.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0.xml" ContentType="application/vnd.openxmlformats-officedocument.presentationml.tags+xml"/>
  <Override PartName="/ppt/tags/tag79.xml" ContentType="application/vnd.openxmlformats-officedocument.presentationml.tags+xml"/>
  <Override PartName="/ppt/tags/tag78.xml" ContentType="application/vnd.openxmlformats-officedocument.presentationml.tags+xml"/>
  <Override PartName="/ppt/tags/tag77.xml" ContentType="application/vnd.openxmlformats-officedocument.presentationml.tags+xml"/>
  <Override PartName="/ppt/tags/tag76.xml" ContentType="application/vnd.openxmlformats-officedocument.presentationml.tags+xml"/>
  <Override PartName="/ppt/tags/tag75.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3.xml" ContentType="application/vnd.openxmlformats-officedocument.presentationml.tags+xml"/>
  <Override PartName="/ppt/tags/tag92.xml" ContentType="application/vnd.openxmlformats-officedocument.presentationml.tags+xml"/>
  <Override PartName="/ppt/tags/tag91.xml" ContentType="application/vnd.openxmlformats-officedocument.presentationml.tags+xml"/>
  <Override PartName="/ppt/tags/tag90.xml" ContentType="application/vnd.openxmlformats-officedocument.presentationml.tags+xml"/>
  <Override PartName="/ppt/tags/tag89.xml" ContentType="application/vnd.openxmlformats-officedocument.presentationml.tags+xml"/>
  <Override PartName="/ppt/tags/tag88.xml" ContentType="application/vnd.openxmlformats-officedocument.presentationml.tags+xml"/>
  <Override PartName="/ppt/tags/tag74.xml" ContentType="application/vnd.openxmlformats-officedocument.presentationml.tags+xml"/>
  <Override PartName="/ppt/tags/tag73.xml" ContentType="application/vnd.openxmlformats-officedocument.presentationml.tags+xml"/>
  <Override PartName="/ppt/tags/tag72.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58.xml" ContentType="application/vnd.openxmlformats-officedocument.presentationml.tags+xml"/>
  <Override PartName="/ppt/tags/tag59.xml" ContentType="application/vnd.openxmlformats-officedocument.presentationml.tags+xml"/>
  <Override PartName="/ppt/tags/tag57.xml" ContentType="application/vnd.openxmlformats-officedocument.presentationml.tags+xml"/>
  <Override PartName="/ppt/tags/tag56.xml" ContentType="application/vnd.openxmlformats-officedocument.presentationml.tags+xml"/>
  <Override PartName="/ppt/tags/tag55.xml" ContentType="application/vnd.openxmlformats-officedocument.presentationml.tags+xml"/>
  <Override PartName="/ppt/tags/tag54.xml" ContentType="application/vnd.openxmlformats-officedocument.presentationml.tags+xml"/>
  <Override PartName="/ppt/tags/tag53.xml" ContentType="application/vnd.openxmlformats-officedocument.presentationml.tags+xml"/>
  <Override PartName="/ppt/tags/tag52.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1.xml" ContentType="application/vnd.openxmlformats-officedocument.presentationml.tags+xml"/>
  <Override PartName="/ppt/tags/tag70.xml" ContentType="application/vnd.openxmlformats-officedocument.presentationml.tags+xml"/>
  <Override PartName="/ppt/tags/tag69.xml" ContentType="application/vnd.openxmlformats-officedocument.presentationml.tags+xml"/>
  <Override PartName="/ppt/tags/tag68.xml" ContentType="application/vnd.openxmlformats-officedocument.presentationml.tags+xml"/>
  <Override PartName="/ppt/tags/tag67.xml" ContentType="application/vnd.openxmlformats-officedocument.presentationml.tags+xml"/>
  <Override PartName="/ppt/tags/tag66.xml" ContentType="application/vnd.openxmlformats-officedocument.presentationml.tags+xml"/>
  <Override PartName="/ppt/tags/tag65.xml" ContentType="application/vnd.openxmlformats-officedocument.presentationml.tags+xml"/>
  <Override PartName="/ppt/tags/tag64.xml" ContentType="application/vnd.openxmlformats-officedocument.presentationml.tags+xml"/>
  <Override PartName="/ppt/tags/tag63.xml" ContentType="application/vnd.openxmlformats-officedocument.presentationml.tags+xml"/>
  <Override PartName="/ppt/tags/tag310.xml" ContentType="application/vnd.openxmlformats-officedocument.presentationml.tags+xml"/>
  <Override PartName="/ppt/tags/tag309.xml" ContentType="application/vnd.openxmlformats-officedocument.presentationml.tags+xml"/>
  <Override PartName="/ppt/tags/tag308.xml" ContentType="application/vnd.openxmlformats-officedocument.presentationml.tags+xml"/>
  <Override PartName="/ppt/tags/tag177.xml" ContentType="application/vnd.openxmlformats-officedocument.presentationml.tags+xml"/>
  <Override PartName="/ppt/tags/tag176.xml" ContentType="application/vnd.openxmlformats-officedocument.presentationml.tags+xml"/>
  <Override PartName="/ppt/tags/tag175.xml" ContentType="application/vnd.openxmlformats-officedocument.presentationml.tags+xml"/>
  <Override PartName="/ppt/tags/tag174.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73.xml" ContentType="application/vnd.openxmlformats-officedocument.presentationml.tags+xml"/>
  <Override PartName="/ppt/tags/tag172.xml" ContentType="application/vnd.openxmlformats-officedocument.presentationml.tags+xml"/>
  <Override PartName="/ppt/tags/tag171.xml" ContentType="application/vnd.openxmlformats-officedocument.presentationml.tags+xml"/>
  <Override PartName="/ppt/tags/tag164.xml" ContentType="application/vnd.openxmlformats-officedocument.presentationml.tags+xml"/>
  <Override PartName="/ppt/tags/tag163.xml" ContentType="application/vnd.openxmlformats-officedocument.presentationml.tags+xml"/>
  <Override PartName="/ppt/tags/tag162.xml" ContentType="application/vnd.openxmlformats-officedocument.presentationml.tags+xml"/>
  <Override PartName="/ppt/tags/tag161.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203.xml" ContentType="application/vnd.openxmlformats-officedocument.presentationml.tags+xml"/>
  <Override PartName="/ppt/tags/tag202.xml" ContentType="application/vnd.openxmlformats-officedocument.presentationml.tags+xml"/>
  <Override PartName="/ppt/tags/tag201.xml" ContentType="application/vnd.openxmlformats-officedocument.presentationml.tags+xml"/>
  <Override PartName="/ppt/tags/tag200.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199.xml" ContentType="application/vnd.openxmlformats-officedocument.presentationml.tags+xml"/>
  <Override PartName="/ppt/tags/tag198.xml" ContentType="application/vnd.openxmlformats-officedocument.presentationml.tags+xml"/>
  <Override PartName="/ppt/tags/tag197.xml" ContentType="application/vnd.openxmlformats-officedocument.presentationml.tags+xml"/>
  <Override PartName="/ppt/tags/tag190.xml" ContentType="application/vnd.openxmlformats-officedocument.presentationml.tags+xml"/>
  <Override PartName="/ppt/tags/tag189.xml" ContentType="application/vnd.openxmlformats-officedocument.presentationml.tags+xml"/>
  <Override PartName="/ppt/tags/tag188.xml" ContentType="application/vnd.openxmlformats-officedocument.presentationml.tags+xml"/>
  <Override PartName="/ppt/tags/tag187.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60.xml" ContentType="application/vnd.openxmlformats-officedocument.presentationml.tags+xml"/>
  <Override PartName="/ppt/tags/tag159.xml" ContentType="application/vnd.openxmlformats-officedocument.presentationml.tags+xml"/>
  <Override PartName="/ppt/tags/tag158.xml" ContentType="application/vnd.openxmlformats-officedocument.presentationml.tags+xml"/>
  <Override PartName="/ppt/tags/tag126.xml" ContentType="application/vnd.openxmlformats-officedocument.presentationml.tags+xml"/>
  <Override PartName="/ppt/tags/tag125.xml" ContentType="application/vnd.openxmlformats-officedocument.presentationml.tags+xml"/>
  <Override PartName="/ppt/tags/tag124.xml" ContentType="application/vnd.openxmlformats-officedocument.presentationml.tags+xml"/>
  <Override PartName="/ppt/tags/tag123.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22.xml" ContentType="application/vnd.openxmlformats-officedocument.presentationml.tags+xml"/>
  <Override PartName="/ppt/tags/tag121.xml" ContentType="application/vnd.openxmlformats-officedocument.presentationml.tags+xml"/>
  <Override PartName="/ppt/tags/tag120.xml" ContentType="application/vnd.openxmlformats-officedocument.presentationml.tags+xml"/>
  <Override PartName="/ppt/tags/tag113.xml" ContentType="application/vnd.openxmlformats-officedocument.presentationml.tags+xml"/>
  <Override PartName="/ppt/tags/tag112.xml" ContentType="application/vnd.openxmlformats-officedocument.presentationml.tags+xml"/>
  <Override PartName="/ppt/tags/tag111.xml" ContentType="application/vnd.openxmlformats-officedocument.presentationml.tags+xml"/>
  <Override PartName="/ppt/tags/tag110.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51.xml" ContentType="application/vnd.openxmlformats-officedocument.presentationml.tags+xml"/>
  <Override PartName="/ppt/tags/tag150.xml" ContentType="application/vnd.openxmlformats-officedocument.presentationml.tags+xml"/>
  <Override PartName="/ppt/tags/tag149.xml" ContentType="application/vnd.openxmlformats-officedocument.presentationml.tags+xml"/>
  <Override PartName="/ppt/tags/tag148.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47.xml" ContentType="application/vnd.openxmlformats-officedocument.presentationml.tags+xml"/>
  <Override PartName="/ppt/tags/tag146.xml" ContentType="application/vnd.openxmlformats-officedocument.presentationml.tags+xml"/>
  <Override PartName="/ppt/tags/tag14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278.xml" ContentType="application/vnd.openxmlformats-officedocument.presentationml.tags+xml"/>
  <Override PartName="/ppt/tags/tag277.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76.xml" ContentType="application/vnd.openxmlformats-officedocument.presentationml.tags+xml"/>
  <Override PartName="/ppt/tags/tag275.xml" ContentType="application/vnd.openxmlformats-officedocument.presentationml.tags+xml"/>
  <Override PartName="/ppt/tags/tag274.xml" ContentType="application/vnd.openxmlformats-officedocument.presentationml.tags+xml"/>
  <Override PartName="/ppt/tags/tag267.xml" ContentType="application/vnd.openxmlformats-officedocument.presentationml.tags+xml"/>
  <Override PartName="/ppt/tags/tag266.xml" ContentType="application/vnd.openxmlformats-officedocument.presentationml.tags+xml"/>
  <Override PartName="/ppt/tags/tag265.xml" ContentType="application/vnd.openxmlformats-officedocument.presentationml.tags+xml"/>
  <Override PartName="/ppt/tags/tag264.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302.xml" ContentType="application/vnd.openxmlformats-officedocument.presentationml.tags+xml"/>
  <Override PartName="/ppt/tags/tag301.xml" ContentType="application/vnd.openxmlformats-officedocument.presentationml.tags+xml"/>
  <Override PartName="/ppt/tags/tag300.xml" ContentType="application/vnd.openxmlformats-officedocument.presentationml.tags+xml"/>
  <Override PartName="/ppt/tags/tag299.xml" ContentType="application/vnd.openxmlformats-officedocument.presentationml.tags+xml"/>
  <Override PartName="/ppt/tags/tag303.xml" ContentType="application/vnd.openxmlformats-officedocument.presentationml.tags+xml"/>
  <Override PartName="/ppt/tags/tag104.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298.xml" ContentType="application/vnd.openxmlformats-officedocument.presentationml.tags+xml"/>
  <Override PartName="/ppt/tags/tag297.xml" ContentType="application/vnd.openxmlformats-officedocument.presentationml.tags+xml"/>
  <Override PartName="/ppt/tags/tag296.xml" ContentType="application/vnd.openxmlformats-officedocument.presentationml.tags+xml"/>
  <Override PartName="/ppt/tags/tag288.xml" ContentType="application/vnd.openxmlformats-officedocument.presentationml.tags+xml"/>
  <Override PartName="/ppt/tags/tag105.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63.xml" ContentType="application/vnd.openxmlformats-officedocument.presentationml.tags+xml"/>
  <Override PartName="/ppt/tags/tag262.xml" ContentType="application/vnd.openxmlformats-officedocument.presentationml.tags+xml"/>
  <Override PartName="/ppt/tags/tag261.xml" ContentType="application/vnd.openxmlformats-officedocument.presentationml.tags+xml"/>
  <Override PartName="/ppt/tags/tag229.xml" ContentType="application/vnd.openxmlformats-officedocument.presentationml.tags+xml"/>
  <Override PartName="/ppt/tags/tag228.xml" ContentType="application/vnd.openxmlformats-officedocument.presentationml.tags+xml"/>
  <Override PartName="/ppt/tags/tag227.xml" ContentType="application/vnd.openxmlformats-officedocument.presentationml.tags+xml"/>
  <Override PartName="/ppt/tags/tag226.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25.xml" ContentType="application/vnd.openxmlformats-officedocument.presentationml.tags+xml"/>
  <Override PartName="/ppt/tags/tag224.xml" ContentType="application/vnd.openxmlformats-officedocument.presentationml.tags+xml"/>
  <Override PartName="/ppt/tags/tag223.xml" ContentType="application/vnd.openxmlformats-officedocument.presentationml.tags+xml"/>
  <Override PartName="/ppt/tags/tag216.xml" ContentType="application/vnd.openxmlformats-officedocument.presentationml.tags+xml"/>
  <Override PartName="/ppt/tags/tag215.xml" ContentType="application/vnd.openxmlformats-officedocument.presentationml.tags+xml"/>
  <Override PartName="/ppt/tags/tag214.xml" ContentType="application/vnd.openxmlformats-officedocument.presentationml.tags+xml"/>
  <Override PartName="/ppt/tags/tag213.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54.xml" ContentType="application/vnd.openxmlformats-officedocument.presentationml.tags+xml"/>
  <Override PartName="/ppt/tags/tag253.xml" ContentType="application/vnd.openxmlformats-officedocument.presentationml.tags+xml"/>
  <Override PartName="/ppt/tags/tag252.xml" ContentType="application/vnd.openxmlformats-officedocument.presentationml.tags+xml"/>
  <Override PartName="/ppt/tags/tag251.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50.xml" ContentType="application/vnd.openxmlformats-officedocument.presentationml.tags+xml"/>
  <Override PartName="/ppt/tags/tag249.xml" ContentType="application/vnd.openxmlformats-officedocument.presentationml.tags+xml"/>
  <Override PartName="/ppt/tags/tag24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108.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091748257" r:id="rId2"/>
    <p:sldId id="2091748263" r:id="rId3"/>
    <p:sldId id="2091748262" r:id="rId4"/>
    <p:sldId id="1107861185" r:id="rId5"/>
    <p:sldId id="2091748273" r:id="rId6"/>
    <p:sldId id="2091748261" r:id="rId7"/>
    <p:sldId id="2091748266" r:id="rId8"/>
    <p:sldId id="1320790755" r:id="rId9"/>
    <p:sldId id="2091748267" r:id="rId10"/>
    <p:sldId id="2091748274" r:id="rId11"/>
    <p:sldId id="2091748275" r:id="rId12"/>
    <p:sldId id="2091748270" r:id="rId13"/>
    <p:sldId id="2091748269" r:id="rId14"/>
    <p:sldId id="2091748258" r:id="rId15"/>
    <p:sldId id="2091748271" r:id="rId16"/>
    <p:sldId id="2091748272" r:id="rId17"/>
  </p:sldIdLst>
  <p:sldSz cx="10058400" cy="7543800"/>
  <p:notesSz cx="6858000" cy="9144000"/>
  <p:defaultTextStyle>
    <a:defPPr>
      <a:defRPr lang="en-US"/>
    </a:defPPr>
    <a:lvl1pPr marL="0" algn="l" defTabSz="1005840" rtl="0" eaLnBrk="1" latinLnBrk="0" hangingPunct="1">
      <a:defRPr sz="2000" kern="1200">
        <a:solidFill>
          <a:schemeClr val="tx1"/>
        </a:solidFill>
        <a:latin typeface="+mn-lt"/>
        <a:ea typeface="+mn-ea"/>
        <a:cs typeface="+mn-cs"/>
      </a:defRPr>
    </a:lvl1pPr>
    <a:lvl2pPr marL="502920" algn="l" defTabSz="1005840" rtl="0" eaLnBrk="1" latinLnBrk="0" hangingPunct="1">
      <a:defRPr sz="2000" kern="1200">
        <a:solidFill>
          <a:schemeClr val="tx1"/>
        </a:solidFill>
        <a:latin typeface="+mn-lt"/>
        <a:ea typeface="+mn-ea"/>
        <a:cs typeface="+mn-cs"/>
      </a:defRPr>
    </a:lvl2pPr>
    <a:lvl3pPr marL="1005840" algn="l" defTabSz="1005840" rtl="0" eaLnBrk="1" latinLnBrk="0" hangingPunct="1">
      <a:defRPr sz="2000" kern="1200">
        <a:solidFill>
          <a:schemeClr val="tx1"/>
        </a:solidFill>
        <a:latin typeface="+mn-lt"/>
        <a:ea typeface="+mn-ea"/>
        <a:cs typeface="+mn-cs"/>
      </a:defRPr>
    </a:lvl3pPr>
    <a:lvl4pPr marL="1508760" algn="l" defTabSz="1005840" rtl="0" eaLnBrk="1" latinLnBrk="0" hangingPunct="1">
      <a:defRPr sz="2000" kern="1200">
        <a:solidFill>
          <a:schemeClr val="tx1"/>
        </a:solidFill>
        <a:latin typeface="+mn-lt"/>
        <a:ea typeface="+mn-ea"/>
        <a:cs typeface="+mn-cs"/>
      </a:defRPr>
    </a:lvl4pPr>
    <a:lvl5pPr marL="2011680" algn="l" defTabSz="1005840" rtl="0" eaLnBrk="1" latinLnBrk="0" hangingPunct="1">
      <a:defRPr sz="2000" kern="1200">
        <a:solidFill>
          <a:schemeClr val="tx1"/>
        </a:solidFill>
        <a:latin typeface="+mn-lt"/>
        <a:ea typeface="+mn-ea"/>
        <a:cs typeface="+mn-cs"/>
      </a:defRPr>
    </a:lvl5pPr>
    <a:lvl6pPr marL="2514600" algn="l" defTabSz="1005840" rtl="0" eaLnBrk="1" latinLnBrk="0" hangingPunct="1">
      <a:defRPr sz="2000" kern="1200">
        <a:solidFill>
          <a:schemeClr val="tx1"/>
        </a:solidFill>
        <a:latin typeface="+mn-lt"/>
        <a:ea typeface="+mn-ea"/>
        <a:cs typeface="+mn-cs"/>
      </a:defRPr>
    </a:lvl6pPr>
    <a:lvl7pPr marL="3017520" algn="l" defTabSz="1005840" rtl="0" eaLnBrk="1" latinLnBrk="0" hangingPunct="1">
      <a:defRPr sz="2000" kern="1200">
        <a:solidFill>
          <a:schemeClr val="tx1"/>
        </a:solidFill>
        <a:latin typeface="+mn-lt"/>
        <a:ea typeface="+mn-ea"/>
        <a:cs typeface="+mn-cs"/>
      </a:defRPr>
    </a:lvl7pPr>
    <a:lvl8pPr marL="3520440" algn="l" defTabSz="1005840" rtl="0" eaLnBrk="1" latinLnBrk="0" hangingPunct="1">
      <a:defRPr sz="2000" kern="1200">
        <a:solidFill>
          <a:schemeClr val="tx1"/>
        </a:solidFill>
        <a:latin typeface="+mn-lt"/>
        <a:ea typeface="+mn-ea"/>
        <a:cs typeface="+mn-cs"/>
      </a:defRPr>
    </a:lvl8pPr>
    <a:lvl9pPr marL="4023360" algn="l" defTabSz="1005840"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6">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xon, Doris N" initials="DDN" lastIdx="10" clrIdx="0">
    <p:extLst>
      <p:ext uri="{19B8F6BF-5375-455C-9EA6-DF929625EA0E}">
        <p15:presenceInfo xmlns:p15="http://schemas.microsoft.com/office/powerpoint/2012/main" userId="S-1-5-21-1454471165-2077806209-180167453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0162" autoAdjust="0"/>
  </p:normalViewPr>
  <p:slideViewPr>
    <p:cSldViewPr>
      <p:cViewPr varScale="1">
        <p:scale>
          <a:sx n="97" d="100"/>
          <a:sy n="97" d="100"/>
        </p:scale>
        <p:origin x="1032" y="78"/>
      </p:cViewPr>
      <p:guideLst>
        <p:guide orient="horz" pos="2376"/>
        <p:guide pos="3168"/>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4414906649487239"/>
          <c:y val="4.9080193219445706E-2"/>
          <c:w val="0.80614435885172342"/>
          <c:h val="0.79754420296978634"/>
        </c:manualLayout>
      </c:layout>
      <c:lineChart>
        <c:grouping val="stacked"/>
        <c:varyColors val="0"/>
        <c:ser>
          <c:idx val="0"/>
          <c:order val="0"/>
          <c:tx>
            <c:strRef>
              <c:f>Sheet1!$B$1</c:f>
              <c:strCache>
                <c:ptCount val="1"/>
                <c:pt idx="0">
                  <c:v>Series 1</c:v>
                </c:pt>
              </c:strCache>
            </c:strRef>
          </c:tx>
          <c:spPr>
            <a:ln w="88900" cap="rnd">
              <a:solidFill>
                <a:schemeClr val="accent1">
                  <a:lumMod val="60000"/>
                  <a:lumOff val="40000"/>
                </a:schemeClr>
              </a:solidFill>
              <a:round/>
            </a:ln>
            <a:effectLst/>
          </c:spPr>
          <c:marker>
            <c:symbol val="circle"/>
            <c:size val="5"/>
            <c:spPr>
              <a:solidFill>
                <a:schemeClr val="accent5"/>
              </a:solidFill>
              <a:ln w="9525">
                <a:solidFill>
                  <a:schemeClr val="accent5"/>
                </a:solidFill>
              </a:ln>
              <a:effectLst/>
            </c:spPr>
          </c:marker>
          <c:dPt>
            <c:idx val="3"/>
            <c:marker>
              <c:symbol val="circle"/>
              <c:size val="5"/>
              <c:spPr>
                <a:solidFill>
                  <a:schemeClr val="accent5"/>
                </a:solidFill>
                <a:ln w="9525">
                  <a:solidFill>
                    <a:schemeClr val="accent5"/>
                  </a:solidFill>
                </a:ln>
                <a:effectLst/>
              </c:spPr>
            </c:marker>
            <c:bubble3D val="0"/>
          </c:dPt>
          <c:cat>
            <c:numRef>
              <c:f>Sheet1!$A$2:$A$5</c:f>
              <c:numCache>
                <c:formatCode>General</c:formatCode>
                <c:ptCount val="4"/>
                <c:pt idx="0">
                  <c:v>2012</c:v>
                </c:pt>
                <c:pt idx="1">
                  <c:v>2014</c:v>
                </c:pt>
                <c:pt idx="2">
                  <c:v>2016</c:v>
                </c:pt>
                <c:pt idx="3">
                  <c:v>2018</c:v>
                </c:pt>
              </c:numCache>
            </c:numRef>
          </c:cat>
          <c:val>
            <c:numRef>
              <c:f>Sheet1!$B$2:$B$5</c:f>
              <c:numCache>
                <c:formatCode>General</c:formatCode>
                <c:ptCount val="4"/>
                <c:pt idx="0">
                  <c:v>8</c:v>
                </c:pt>
                <c:pt idx="1">
                  <c:v>16</c:v>
                </c:pt>
                <c:pt idx="2">
                  <c:v>18</c:v>
                </c:pt>
                <c:pt idx="3">
                  <c:v>22</c:v>
                </c:pt>
              </c:numCache>
            </c:numRef>
          </c:val>
          <c:smooth val="0"/>
        </c:ser>
        <c:dLbls>
          <c:showLegendKey val="0"/>
          <c:showVal val="0"/>
          <c:showCatName val="0"/>
          <c:showSerName val="0"/>
          <c:showPercent val="0"/>
          <c:showBubbleSize val="0"/>
        </c:dLbls>
        <c:marker val="1"/>
        <c:smooth val="0"/>
        <c:axId val="242329744"/>
        <c:axId val="538395280"/>
      </c:lineChart>
      <c:catAx>
        <c:axId val="242329744"/>
        <c:scaling>
          <c:orientation val="minMax"/>
        </c:scaling>
        <c:delete val="1"/>
        <c:axPos val="b"/>
        <c:numFmt formatCode="General" sourceLinked="1"/>
        <c:majorTickMark val="none"/>
        <c:minorTickMark val="none"/>
        <c:tickLblPos val="nextTo"/>
        <c:crossAx val="538395280"/>
        <c:crosses val="autoZero"/>
        <c:auto val="1"/>
        <c:lblAlgn val="ctr"/>
        <c:lblOffset val="100"/>
        <c:noMultiLvlLbl val="0"/>
      </c:catAx>
      <c:valAx>
        <c:axId val="538395280"/>
        <c:scaling>
          <c:orientation val="minMax"/>
        </c:scaling>
        <c:delete val="1"/>
        <c:axPos val="l"/>
        <c:numFmt formatCode="General" sourceLinked="1"/>
        <c:majorTickMark val="none"/>
        <c:minorTickMark val="none"/>
        <c:tickLblPos val="nextTo"/>
        <c:crossAx val="242329744"/>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5C8755-7EA3-4DDB-9F2C-1EF1E1E5C431}" type="datetimeFigureOut">
              <a:rPr lang="en-US" smtClean="0"/>
              <a:t>10/10/2019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A5FDCE-AAE3-4DEF-A65E-939F4E995A44}" type="slidenum">
              <a:rPr lang="en-US" smtClean="0"/>
              <a:t>‹#›</a:t>
            </a:fld>
            <a:endParaRPr lang="en-US" dirty="0"/>
          </a:p>
        </p:txBody>
      </p:sp>
    </p:spTree>
    <p:extLst>
      <p:ext uri="{BB962C8B-B14F-4D97-AF65-F5344CB8AC3E}">
        <p14:creationId xmlns:p14="http://schemas.microsoft.com/office/powerpoint/2010/main" val="4211798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A3D9D1-578F-443F-99CF-ECE1E40CC589}" type="slidenum">
              <a:rPr lang="en-US" smtClean="0"/>
              <a:pPr/>
              <a:t>1</a:t>
            </a:fld>
            <a:endParaRPr lang="en-US" dirty="0"/>
          </a:p>
        </p:txBody>
      </p:sp>
    </p:spTree>
    <p:extLst>
      <p:ext uri="{BB962C8B-B14F-4D97-AF65-F5344CB8AC3E}">
        <p14:creationId xmlns:p14="http://schemas.microsoft.com/office/powerpoint/2010/main" val="2476442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GB" dirty="0" smtClean="0"/>
          </a:p>
          <a:p>
            <a:endParaRPr lang="en-US" dirty="0"/>
          </a:p>
        </p:txBody>
      </p:sp>
      <p:sp>
        <p:nvSpPr>
          <p:cNvPr id="4" name="Slide Number Placeholder 3"/>
          <p:cNvSpPr>
            <a:spLocks noGrp="1"/>
          </p:cNvSpPr>
          <p:nvPr>
            <p:ph type="sldNum" sz="quarter" idx="10"/>
          </p:nvPr>
        </p:nvSpPr>
        <p:spPr/>
        <p:txBody>
          <a:bodyPr/>
          <a:lstStyle/>
          <a:p>
            <a:fld id="{F5289AAE-CC82-4C74-93B0-4DD9200AE528}" type="slidenum">
              <a:rPr lang="en-US" smtClean="0"/>
              <a:pPr/>
              <a:t>3</a:t>
            </a:fld>
            <a:endParaRPr lang="en-US" dirty="0"/>
          </a:p>
        </p:txBody>
      </p:sp>
    </p:spTree>
    <p:extLst>
      <p:ext uri="{BB962C8B-B14F-4D97-AF65-F5344CB8AC3E}">
        <p14:creationId xmlns:p14="http://schemas.microsoft.com/office/powerpoint/2010/main" val="851568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defTabSz="931774">
              <a:defRPr/>
            </a:pPr>
            <a:r>
              <a:rPr lang="en-US" b="1" dirty="0">
                <a:solidFill>
                  <a:srgbClr val="D1C9C0"/>
                </a:solidFill>
                <a:ea typeface="ＭＳ Ｐゴシック" pitchFamily="34" charset="-128"/>
              </a:rPr>
              <a:t>27,000 card programs </a:t>
            </a:r>
            <a:r>
              <a:rPr lang="en-US" sz="1100" dirty="0">
                <a:solidFill>
                  <a:srgbClr val="FFFFFF"/>
                </a:solidFill>
                <a:ea typeface="ＭＳ Ｐゴシック" pitchFamily="34" charset="-128"/>
              </a:rPr>
              <a:t>across the globe</a:t>
            </a:r>
          </a:p>
          <a:p>
            <a:r>
              <a:rPr lang="en-US" dirty="0" smtClean="0"/>
              <a:t>20,000 clients globally</a:t>
            </a:r>
            <a:endParaRPr lang="en-US" dirty="0"/>
          </a:p>
        </p:txBody>
      </p:sp>
      <p:sp>
        <p:nvSpPr>
          <p:cNvPr id="4" name="Slide Number Placeholder 3"/>
          <p:cNvSpPr>
            <a:spLocks noGrp="1"/>
          </p:cNvSpPr>
          <p:nvPr>
            <p:ph type="sldNum" sz="quarter" idx="10"/>
          </p:nvPr>
        </p:nvSpPr>
        <p:spPr/>
        <p:txBody>
          <a:bodyPr/>
          <a:lstStyle/>
          <a:p>
            <a:fld id="{2750AA05-ACBA-438A-8CCE-432AD6341424}" type="slidenum">
              <a:rPr lang="en-US" smtClean="0"/>
              <a:pPr/>
              <a:t>4</a:t>
            </a:fld>
            <a:endParaRPr lang="en-US" dirty="0"/>
          </a:p>
        </p:txBody>
      </p:sp>
    </p:spTree>
    <p:extLst>
      <p:ext uri="{BB962C8B-B14F-4D97-AF65-F5344CB8AC3E}">
        <p14:creationId xmlns:p14="http://schemas.microsoft.com/office/powerpoint/2010/main" val="344604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A5FDCE-AAE3-4DEF-A65E-939F4E995A44}" type="slidenum">
              <a:rPr lang="en-US" smtClean="0"/>
              <a:t>5</a:t>
            </a:fld>
            <a:endParaRPr lang="en-US" dirty="0"/>
          </a:p>
        </p:txBody>
      </p:sp>
    </p:spTree>
    <p:extLst>
      <p:ext uri="{BB962C8B-B14F-4D97-AF65-F5344CB8AC3E}">
        <p14:creationId xmlns:p14="http://schemas.microsoft.com/office/powerpoint/2010/main" val="1951526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7AA796-4637-4A8C-957F-7571882955EC}"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190884614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6" Type="http://schemas.openxmlformats.org/officeDocument/2006/relationships/image" Target="../media/image1.wmf"/><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Master" Target="../slideMasters/slideMaster1.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141.xml"/><Relationship Id="rId13" Type="http://schemas.openxmlformats.org/officeDocument/2006/relationships/image" Target="../media/image1.wmf"/><Relationship Id="rId3" Type="http://schemas.openxmlformats.org/officeDocument/2006/relationships/tags" Target="../tags/tag136.xml"/><Relationship Id="rId7" Type="http://schemas.openxmlformats.org/officeDocument/2006/relationships/tags" Target="../tags/tag140.xml"/><Relationship Id="rId12" Type="http://schemas.openxmlformats.org/officeDocument/2006/relationships/slideMaster" Target="../slideMasters/slideMaster1.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tags" Target="../tags/tag144.xml"/><Relationship Id="rId5" Type="http://schemas.openxmlformats.org/officeDocument/2006/relationships/tags" Target="../tags/tag138.xml"/><Relationship Id="rId10" Type="http://schemas.openxmlformats.org/officeDocument/2006/relationships/tags" Target="../tags/tag143.xml"/><Relationship Id="rId4" Type="http://schemas.openxmlformats.org/officeDocument/2006/relationships/tags" Target="../tags/tag137.xml"/><Relationship Id="rId9" Type="http://schemas.openxmlformats.org/officeDocument/2006/relationships/tags" Target="../tags/tag142.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152.xml"/><Relationship Id="rId3" Type="http://schemas.openxmlformats.org/officeDocument/2006/relationships/tags" Target="../tags/tag147.xml"/><Relationship Id="rId7" Type="http://schemas.openxmlformats.org/officeDocument/2006/relationships/tags" Target="../tags/tag151.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tags" Target="../tags/tag150.xml"/><Relationship Id="rId11" Type="http://schemas.openxmlformats.org/officeDocument/2006/relationships/slideMaster" Target="../slideMasters/slideMaster1.xml"/><Relationship Id="rId5" Type="http://schemas.openxmlformats.org/officeDocument/2006/relationships/tags" Target="../tags/tag149.xml"/><Relationship Id="rId10" Type="http://schemas.openxmlformats.org/officeDocument/2006/relationships/tags" Target="../tags/tag154.xml"/><Relationship Id="rId4" Type="http://schemas.openxmlformats.org/officeDocument/2006/relationships/tags" Target="../tags/tag148.xml"/><Relationship Id="rId9" Type="http://schemas.openxmlformats.org/officeDocument/2006/relationships/tags" Target="../tags/tag153.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62.xml"/><Relationship Id="rId13" Type="http://schemas.openxmlformats.org/officeDocument/2006/relationships/tags" Target="../tags/tag167.xml"/><Relationship Id="rId3" Type="http://schemas.openxmlformats.org/officeDocument/2006/relationships/tags" Target="../tags/tag157.xml"/><Relationship Id="rId7" Type="http://schemas.openxmlformats.org/officeDocument/2006/relationships/tags" Target="../tags/tag161.xml"/><Relationship Id="rId12" Type="http://schemas.openxmlformats.org/officeDocument/2006/relationships/tags" Target="../tags/tag166.xml"/><Relationship Id="rId2" Type="http://schemas.openxmlformats.org/officeDocument/2006/relationships/tags" Target="../tags/tag156.xml"/><Relationship Id="rId16" Type="http://schemas.openxmlformats.org/officeDocument/2006/relationships/image" Target="../media/image1.wmf"/><Relationship Id="rId1" Type="http://schemas.openxmlformats.org/officeDocument/2006/relationships/tags" Target="../tags/tag155.xml"/><Relationship Id="rId6" Type="http://schemas.openxmlformats.org/officeDocument/2006/relationships/tags" Target="../tags/tag160.xml"/><Relationship Id="rId11" Type="http://schemas.openxmlformats.org/officeDocument/2006/relationships/tags" Target="../tags/tag165.xml"/><Relationship Id="rId5" Type="http://schemas.openxmlformats.org/officeDocument/2006/relationships/tags" Target="../tags/tag159.xml"/><Relationship Id="rId15" Type="http://schemas.openxmlformats.org/officeDocument/2006/relationships/slideMaster" Target="../slideMasters/slideMaster1.xml"/><Relationship Id="rId10" Type="http://schemas.openxmlformats.org/officeDocument/2006/relationships/tags" Target="../tags/tag164.xml"/><Relationship Id="rId4" Type="http://schemas.openxmlformats.org/officeDocument/2006/relationships/tags" Target="../tags/tag158.xml"/><Relationship Id="rId9" Type="http://schemas.openxmlformats.org/officeDocument/2006/relationships/tags" Target="../tags/tag163.xml"/><Relationship Id="rId14" Type="http://schemas.openxmlformats.org/officeDocument/2006/relationships/tags" Target="../tags/tag168.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76.xml"/><Relationship Id="rId13" Type="http://schemas.openxmlformats.org/officeDocument/2006/relationships/tags" Target="../tags/tag181.xml"/><Relationship Id="rId3" Type="http://schemas.openxmlformats.org/officeDocument/2006/relationships/tags" Target="../tags/tag171.xml"/><Relationship Id="rId7" Type="http://schemas.openxmlformats.org/officeDocument/2006/relationships/tags" Target="../tags/tag175.xml"/><Relationship Id="rId12" Type="http://schemas.openxmlformats.org/officeDocument/2006/relationships/tags" Target="../tags/tag180.xml"/><Relationship Id="rId17" Type="http://schemas.openxmlformats.org/officeDocument/2006/relationships/image" Target="../media/image1.wmf"/><Relationship Id="rId2" Type="http://schemas.openxmlformats.org/officeDocument/2006/relationships/tags" Target="../tags/tag170.xml"/><Relationship Id="rId16" Type="http://schemas.openxmlformats.org/officeDocument/2006/relationships/slideMaster" Target="../slideMasters/slideMaster1.xml"/><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tags" Target="../tags/tag179.xml"/><Relationship Id="rId5" Type="http://schemas.openxmlformats.org/officeDocument/2006/relationships/tags" Target="../tags/tag173.xml"/><Relationship Id="rId15" Type="http://schemas.openxmlformats.org/officeDocument/2006/relationships/tags" Target="../tags/tag183.xml"/><Relationship Id="rId10" Type="http://schemas.openxmlformats.org/officeDocument/2006/relationships/tags" Target="../tags/tag178.xml"/><Relationship Id="rId4" Type="http://schemas.openxmlformats.org/officeDocument/2006/relationships/tags" Target="../tags/tag172.xml"/><Relationship Id="rId9" Type="http://schemas.openxmlformats.org/officeDocument/2006/relationships/tags" Target="../tags/tag177.xml"/><Relationship Id="rId14" Type="http://schemas.openxmlformats.org/officeDocument/2006/relationships/tags" Target="../tags/tag18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5" Type="http://schemas.openxmlformats.org/officeDocument/2006/relationships/slideMaster" Target="../slideMasters/slideMaster1.xml"/><Relationship Id="rId4" Type="http://schemas.openxmlformats.org/officeDocument/2006/relationships/tags" Target="../tags/tag187.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5" Type="http://schemas.openxmlformats.org/officeDocument/2006/relationships/slideMaster" Target="../slideMasters/slideMaster1.xml"/><Relationship Id="rId4" Type="http://schemas.openxmlformats.org/officeDocument/2006/relationships/tags" Target="../tags/tag191.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99.xml"/><Relationship Id="rId13" Type="http://schemas.openxmlformats.org/officeDocument/2006/relationships/tags" Target="../tags/tag204.xml"/><Relationship Id="rId3" Type="http://schemas.openxmlformats.org/officeDocument/2006/relationships/tags" Target="../tags/tag194.xml"/><Relationship Id="rId7" Type="http://schemas.openxmlformats.org/officeDocument/2006/relationships/tags" Target="../tags/tag198.xml"/><Relationship Id="rId12" Type="http://schemas.openxmlformats.org/officeDocument/2006/relationships/tags" Target="../tags/tag203.xml"/><Relationship Id="rId2" Type="http://schemas.openxmlformats.org/officeDocument/2006/relationships/tags" Target="../tags/tag193.xml"/><Relationship Id="rId16" Type="http://schemas.openxmlformats.org/officeDocument/2006/relationships/image" Target="../media/image1.wmf"/><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tags" Target="../tags/tag202.xml"/><Relationship Id="rId5" Type="http://schemas.openxmlformats.org/officeDocument/2006/relationships/tags" Target="../tags/tag196.xml"/><Relationship Id="rId15" Type="http://schemas.openxmlformats.org/officeDocument/2006/relationships/slideMaster" Target="../slideMasters/slideMaster1.xml"/><Relationship Id="rId10" Type="http://schemas.openxmlformats.org/officeDocument/2006/relationships/tags" Target="../tags/tag201.xml"/><Relationship Id="rId4" Type="http://schemas.openxmlformats.org/officeDocument/2006/relationships/tags" Target="../tags/tag195.xml"/><Relationship Id="rId9" Type="http://schemas.openxmlformats.org/officeDocument/2006/relationships/tags" Target="../tags/tag200.xml"/><Relationship Id="rId14" Type="http://schemas.openxmlformats.org/officeDocument/2006/relationships/tags" Target="../tags/tag205.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213.xml"/><Relationship Id="rId13" Type="http://schemas.openxmlformats.org/officeDocument/2006/relationships/tags" Target="../tags/tag218.xml"/><Relationship Id="rId3" Type="http://schemas.openxmlformats.org/officeDocument/2006/relationships/tags" Target="../tags/tag208.xml"/><Relationship Id="rId7" Type="http://schemas.openxmlformats.org/officeDocument/2006/relationships/tags" Target="../tags/tag212.xml"/><Relationship Id="rId12" Type="http://schemas.openxmlformats.org/officeDocument/2006/relationships/tags" Target="../tags/tag217.xml"/><Relationship Id="rId17" Type="http://schemas.openxmlformats.org/officeDocument/2006/relationships/image" Target="../media/image1.wmf"/><Relationship Id="rId2" Type="http://schemas.openxmlformats.org/officeDocument/2006/relationships/tags" Target="../tags/tag207.xml"/><Relationship Id="rId16" Type="http://schemas.openxmlformats.org/officeDocument/2006/relationships/slideMaster" Target="../slideMasters/slideMaster1.xml"/><Relationship Id="rId1" Type="http://schemas.openxmlformats.org/officeDocument/2006/relationships/tags" Target="../tags/tag206.xml"/><Relationship Id="rId6" Type="http://schemas.openxmlformats.org/officeDocument/2006/relationships/tags" Target="../tags/tag211.xml"/><Relationship Id="rId11" Type="http://schemas.openxmlformats.org/officeDocument/2006/relationships/tags" Target="../tags/tag216.xml"/><Relationship Id="rId5" Type="http://schemas.openxmlformats.org/officeDocument/2006/relationships/tags" Target="../tags/tag210.xml"/><Relationship Id="rId15" Type="http://schemas.openxmlformats.org/officeDocument/2006/relationships/tags" Target="../tags/tag220.xml"/><Relationship Id="rId10" Type="http://schemas.openxmlformats.org/officeDocument/2006/relationships/tags" Target="../tags/tag215.xml"/><Relationship Id="rId4" Type="http://schemas.openxmlformats.org/officeDocument/2006/relationships/tags" Target="../tags/tag209.xml"/><Relationship Id="rId9" Type="http://schemas.openxmlformats.org/officeDocument/2006/relationships/tags" Target="../tags/tag214.xml"/><Relationship Id="rId14" Type="http://schemas.openxmlformats.org/officeDocument/2006/relationships/tags" Target="../tags/tag219.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228.xml"/><Relationship Id="rId13" Type="http://schemas.openxmlformats.org/officeDocument/2006/relationships/tags" Target="../tags/tag233.xml"/><Relationship Id="rId18" Type="http://schemas.openxmlformats.org/officeDocument/2006/relationships/image" Target="../media/image1.wmf"/><Relationship Id="rId3" Type="http://schemas.openxmlformats.org/officeDocument/2006/relationships/tags" Target="../tags/tag223.xml"/><Relationship Id="rId7" Type="http://schemas.openxmlformats.org/officeDocument/2006/relationships/tags" Target="../tags/tag227.xml"/><Relationship Id="rId12" Type="http://schemas.openxmlformats.org/officeDocument/2006/relationships/tags" Target="../tags/tag232.xml"/><Relationship Id="rId17" Type="http://schemas.openxmlformats.org/officeDocument/2006/relationships/slideMaster" Target="../slideMasters/slideMaster1.xml"/><Relationship Id="rId2" Type="http://schemas.openxmlformats.org/officeDocument/2006/relationships/tags" Target="../tags/tag222.xml"/><Relationship Id="rId16" Type="http://schemas.openxmlformats.org/officeDocument/2006/relationships/tags" Target="../tags/tag236.xml"/><Relationship Id="rId1" Type="http://schemas.openxmlformats.org/officeDocument/2006/relationships/tags" Target="../tags/tag221.xml"/><Relationship Id="rId6" Type="http://schemas.openxmlformats.org/officeDocument/2006/relationships/tags" Target="../tags/tag226.xml"/><Relationship Id="rId11" Type="http://schemas.openxmlformats.org/officeDocument/2006/relationships/tags" Target="../tags/tag231.xml"/><Relationship Id="rId5" Type="http://schemas.openxmlformats.org/officeDocument/2006/relationships/tags" Target="../tags/tag225.xml"/><Relationship Id="rId15" Type="http://schemas.openxmlformats.org/officeDocument/2006/relationships/tags" Target="../tags/tag235.xml"/><Relationship Id="rId10" Type="http://schemas.openxmlformats.org/officeDocument/2006/relationships/tags" Target="../tags/tag230.xml"/><Relationship Id="rId4" Type="http://schemas.openxmlformats.org/officeDocument/2006/relationships/tags" Target="../tags/tag224.xml"/><Relationship Id="rId9" Type="http://schemas.openxmlformats.org/officeDocument/2006/relationships/tags" Target="../tags/tag229.xml"/><Relationship Id="rId14" Type="http://schemas.openxmlformats.org/officeDocument/2006/relationships/tags" Target="../tags/tag234.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244.xml"/><Relationship Id="rId13" Type="http://schemas.openxmlformats.org/officeDocument/2006/relationships/tags" Target="../tags/tag249.xml"/><Relationship Id="rId3" Type="http://schemas.openxmlformats.org/officeDocument/2006/relationships/tags" Target="../tags/tag239.xml"/><Relationship Id="rId7" Type="http://schemas.openxmlformats.org/officeDocument/2006/relationships/tags" Target="../tags/tag243.xml"/><Relationship Id="rId12" Type="http://schemas.openxmlformats.org/officeDocument/2006/relationships/tags" Target="../tags/tag248.xml"/><Relationship Id="rId17" Type="http://schemas.openxmlformats.org/officeDocument/2006/relationships/image" Target="../media/image1.wmf"/><Relationship Id="rId2" Type="http://schemas.openxmlformats.org/officeDocument/2006/relationships/tags" Target="../tags/tag238.xml"/><Relationship Id="rId16" Type="http://schemas.openxmlformats.org/officeDocument/2006/relationships/slideMaster" Target="../slideMasters/slideMaster1.xml"/><Relationship Id="rId1" Type="http://schemas.openxmlformats.org/officeDocument/2006/relationships/tags" Target="../tags/tag237.xml"/><Relationship Id="rId6" Type="http://schemas.openxmlformats.org/officeDocument/2006/relationships/tags" Target="../tags/tag242.xml"/><Relationship Id="rId11" Type="http://schemas.openxmlformats.org/officeDocument/2006/relationships/tags" Target="../tags/tag247.xml"/><Relationship Id="rId5" Type="http://schemas.openxmlformats.org/officeDocument/2006/relationships/tags" Target="../tags/tag241.xml"/><Relationship Id="rId15" Type="http://schemas.openxmlformats.org/officeDocument/2006/relationships/tags" Target="../tags/tag251.xml"/><Relationship Id="rId10" Type="http://schemas.openxmlformats.org/officeDocument/2006/relationships/tags" Target="../tags/tag246.xml"/><Relationship Id="rId4" Type="http://schemas.openxmlformats.org/officeDocument/2006/relationships/tags" Target="../tags/tag240.xml"/><Relationship Id="rId9" Type="http://schemas.openxmlformats.org/officeDocument/2006/relationships/tags" Target="../tags/tag245.xml"/><Relationship Id="rId14" Type="http://schemas.openxmlformats.org/officeDocument/2006/relationships/tags" Target="../tags/tag250.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image" Target="../media/image1.wmf"/><Relationship Id="rId2" Type="http://schemas.openxmlformats.org/officeDocument/2006/relationships/tags" Target="../tags/tag16.xml"/><Relationship Id="rId16"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5" Type="http://schemas.openxmlformats.org/officeDocument/2006/relationships/tags" Target="../tags/tag29.xml"/><Relationship Id="rId10" Type="http://schemas.openxmlformats.org/officeDocument/2006/relationships/tags" Target="../tags/tag24.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259.xml"/><Relationship Id="rId13" Type="http://schemas.openxmlformats.org/officeDocument/2006/relationships/tags" Target="../tags/tag264.xml"/><Relationship Id="rId3" Type="http://schemas.openxmlformats.org/officeDocument/2006/relationships/tags" Target="../tags/tag254.xml"/><Relationship Id="rId7" Type="http://schemas.openxmlformats.org/officeDocument/2006/relationships/tags" Target="../tags/tag258.xml"/><Relationship Id="rId12" Type="http://schemas.openxmlformats.org/officeDocument/2006/relationships/tags" Target="../tags/tag263.xml"/><Relationship Id="rId17" Type="http://schemas.openxmlformats.org/officeDocument/2006/relationships/image" Target="../media/image1.wmf"/><Relationship Id="rId2" Type="http://schemas.openxmlformats.org/officeDocument/2006/relationships/tags" Target="../tags/tag253.xml"/><Relationship Id="rId16" Type="http://schemas.openxmlformats.org/officeDocument/2006/relationships/slideMaster" Target="../slideMasters/slideMaster1.xml"/><Relationship Id="rId1" Type="http://schemas.openxmlformats.org/officeDocument/2006/relationships/tags" Target="../tags/tag252.xml"/><Relationship Id="rId6" Type="http://schemas.openxmlformats.org/officeDocument/2006/relationships/tags" Target="../tags/tag257.xml"/><Relationship Id="rId11" Type="http://schemas.openxmlformats.org/officeDocument/2006/relationships/tags" Target="../tags/tag262.xml"/><Relationship Id="rId5" Type="http://schemas.openxmlformats.org/officeDocument/2006/relationships/tags" Target="../tags/tag256.xml"/><Relationship Id="rId15" Type="http://schemas.openxmlformats.org/officeDocument/2006/relationships/tags" Target="../tags/tag266.xml"/><Relationship Id="rId10" Type="http://schemas.openxmlformats.org/officeDocument/2006/relationships/tags" Target="../tags/tag261.xml"/><Relationship Id="rId4" Type="http://schemas.openxmlformats.org/officeDocument/2006/relationships/tags" Target="../tags/tag255.xml"/><Relationship Id="rId9" Type="http://schemas.openxmlformats.org/officeDocument/2006/relationships/tags" Target="../tags/tag260.xml"/><Relationship Id="rId14" Type="http://schemas.openxmlformats.org/officeDocument/2006/relationships/tags" Target="../tags/tag265.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274.xml"/><Relationship Id="rId13" Type="http://schemas.openxmlformats.org/officeDocument/2006/relationships/slideMaster" Target="../slideMasters/slideMaster1.xml"/><Relationship Id="rId3" Type="http://schemas.openxmlformats.org/officeDocument/2006/relationships/tags" Target="../tags/tag269.xml"/><Relationship Id="rId7" Type="http://schemas.openxmlformats.org/officeDocument/2006/relationships/tags" Target="../tags/tag273.xml"/><Relationship Id="rId12" Type="http://schemas.openxmlformats.org/officeDocument/2006/relationships/tags" Target="../tags/tag278.xml"/><Relationship Id="rId2" Type="http://schemas.openxmlformats.org/officeDocument/2006/relationships/tags" Target="../tags/tag268.xml"/><Relationship Id="rId16" Type="http://schemas.openxmlformats.org/officeDocument/2006/relationships/image" Target="../media/image3.emf"/><Relationship Id="rId1" Type="http://schemas.openxmlformats.org/officeDocument/2006/relationships/tags" Target="../tags/tag267.xml"/><Relationship Id="rId6" Type="http://schemas.openxmlformats.org/officeDocument/2006/relationships/tags" Target="../tags/tag272.xml"/><Relationship Id="rId11" Type="http://schemas.openxmlformats.org/officeDocument/2006/relationships/tags" Target="../tags/tag277.xml"/><Relationship Id="rId5" Type="http://schemas.openxmlformats.org/officeDocument/2006/relationships/tags" Target="../tags/tag271.xml"/><Relationship Id="rId15" Type="http://schemas.openxmlformats.org/officeDocument/2006/relationships/image" Target="../media/image1.wmf"/><Relationship Id="rId10" Type="http://schemas.openxmlformats.org/officeDocument/2006/relationships/tags" Target="../tags/tag276.xml"/><Relationship Id="rId4" Type="http://schemas.openxmlformats.org/officeDocument/2006/relationships/tags" Target="../tags/tag270.xml"/><Relationship Id="rId9" Type="http://schemas.openxmlformats.org/officeDocument/2006/relationships/tags" Target="../tags/tag275.xml"/><Relationship Id="rId14" Type="http://schemas.openxmlformats.org/officeDocument/2006/relationships/image" Target="../media/image2.wmf"/></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286.xml"/><Relationship Id="rId13" Type="http://schemas.openxmlformats.org/officeDocument/2006/relationships/image" Target="../media/image1.wmf"/><Relationship Id="rId3" Type="http://schemas.openxmlformats.org/officeDocument/2006/relationships/tags" Target="../tags/tag281.xml"/><Relationship Id="rId7" Type="http://schemas.openxmlformats.org/officeDocument/2006/relationships/tags" Target="../tags/tag285.xml"/><Relationship Id="rId12" Type="http://schemas.openxmlformats.org/officeDocument/2006/relationships/image" Target="../media/image4.wmf"/><Relationship Id="rId2" Type="http://schemas.openxmlformats.org/officeDocument/2006/relationships/tags" Target="../tags/tag280.xml"/><Relationship Id="rId1" Type="http://schemas.openxmlformats.org/officeDocument/2006/relationships/tags" Target="../tags/tag279.xml"/><Relationship Id="rId6" Type="http://schemas.openxmlformats.org/officeDocument/2006/relationships/tags" Target="../tags/tag284.xml"/><Relationship Id="rId11" Type="http://schemas.openxmlformats.org/officeDocument/2006/relationships/slideMaster" Target="../slideMasters/slideMaster1.xml"/><Relationship Id="rId5" Type="http://schemas.openxmlformats.org/officeDocument/2006/relationships/tags" Target="../tags/tag283.xml"/><Relationship Id="rId10" Type="http://schemas.openxmlformats.org/officeDocument/2006/relationships/tags" Target="../tags/tag288.xml"/><Relationship Id="rId4" Type="http://schemas.openxmlformats.org/officeDocument/2006/relationships/tags" Target="../tags/tag282.xml"/><Relationship Id="rId9" Type="http://schemas.openxmlformats.org/officeDocument/2006/relationships/tags" Target="../tags/tag287.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296.xml"/><Relationship Id="rId13" Type="http://schemas.openxmlformats.org/officeDocument/2006/relationships/tags" Target="../tags/tag301.xml"/><Relationship Id="rId18" Type="http://schemas.openxmlformats.org/officeDocument/2006/relationships/image" Target="../media/image1.wmf"/><Relationship Id="rId3" Type="http://schemas.openxmlformats.org/officeDocument/2006/relationships/tags" Target="../tags/tag291.xml"/><Relationship Id="rId7" Type="http://schemas.openxmlformats.org/officeDocument/2006/relationships/tags" Target="../tags/tag295.xml"/><Relationship Id="rId12" Type="http://schemas.openxmlformats.org/officeDocument/2006/relationships/tags" Target="../tags/tag300.xml"/><Relationship Id="rId17" Type="http://schemas.openxmlformats.org/officeDocument/2006/relationships/image" Target="../media/image5.wmf"/><Relationship Id="rId2" Type="http://schemas.openxmlformats.org/officeDocument/2006/relationships/tags" Target="../tags/tag290.xml"/><Relationship Id="rId16" Type="http://schemas.openxmlformats.org/officeDocument/2006/relationships/slideMaster" Target="../slideMasters/slideMaster1.xml"/><Relationship Id="rId1" Type="http://schemas.openxmlformats.org/officeDocument/2006/relationships/tags" Target="../tags/tag289.xml"/><Relationship Id="rId6" Type="http://schemas.openxmlformats.org/officeDocument/2006/relationships/tags" Target="../tags/tag294.xml"/><Relationship Id="rId11" Type="http://schemas.openxmlformats.org/officeDocument/2006/relationships/tags" Target="../tags/tag299.xml"/><Relationship Id="rId5" Type="http://schemas.openxmlformats.org/officeDocument/2006/relationships/tags" Target="../tags/tag293.xml"/><Relationship Id="rId15" Type="http://schemas.openxmlformats.org/officeDocument/2006/relationships/tags" Target="../tags/tag303.xml"/><Relationship Id="rId10" Type="http://schemas.openxmlformats.org/officeDocument/2006/relationships/tags" Target="../tags/tag298.xml"/><Relationship Id="rId4" Type="http://schemas.openxmlformats.org/officeDocument/2006/relationships/tags" Target="../tags/tag292.xml"/><Relationship Id="rId9" Type="http://schemas.openxmlformats.org/officeDocument/2006/relationships/tags" Target="../tags/tag297.xml"/><Relationship Id="rId14" Type="http://schemas.openxmlformats.org/officeDocument/2006/relationships/tags" Target="../tags/tag30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311.xml"/><Relationship Id="rId13" Type="http://schemas.openxmlformats.org/officeDocument/2006/relationships/tags" Target="../tags/tag316.xml"/><Relationship Id="rId18" Type="http://schemas.openxmlformats.org/officeDocument/2006/relationships/image" Target="../media/image3.emf"/><Relationship Id="rId3" Type="http://schemas.openxmlformats.org/officeDocument/2006/relationships/tags" Target="../tags/tag306.xml"/><Relationship Id="rId7" Type="http://schemas.openxmlformats.org/officeDocument/2006/relationships/tags" Target="../tags/tag310.xml"/><Relationship Id="rId12" Type="http://schemas.openxmlformats.org/officeDocument/2006/relationships/tags" Target="../tags/tag315.xml"/><Relationship Id="rId17" Type="http://schemas.openxmlformats.org/officeDocument/2006/relationships/image" Target="../media/image1.wmf"/><Relationship Id="rId2" Type="http://schemas.openxmlformats.org/officeDocument/2006/relationships/tags" Target="../tags/tag305.xml"/><Relationship Id="rId16" Type="http://schemas.openxmlformats.org/officeDocument/2006/relationships/slideMaster" Target="../slideMasters/slideMaster1.xml"/><Relationship Id="rId1" Type="http://schemas.openxmlformats.org/officeDocument/2006/relationships/tags" Target="../tags/tag304.xml"/><Relationship Id="rId6" Type="http://schemas.openxmlformats.org/officeDocument/2006/relationships/tags" Target="../tags/tag309.xml"/><Relationship Id="rId11" Type="http://schemas.openxmlformats.org/officeDocument/2006/relationships/tags" Target="../tags/tag314.xml"/><Relationship Id="rId5" Type="http://schemas.openxmlformats.org/officeDocument/2006/relationships/tags" Target="../tags/tag308.xml"/><Relationship Id="rId15" Type="http://schemas.openxmlformats.org/officeDocument/2006/relationships/tags" Target="../tags/tag318.xml"/><Relationship Id="rId10" Type="http://schemas.openxmlformats.org/officeDocument/2006/relationships/tags" Target="../tags/tag313.xml"/><Relationship Id="rId4" Type="http://schemas.openxmlformats.org/officeDocument/2006/relationships/tags" Target="../tags/tag307.xml"/><Relationship Id="rId9" Type="http://schemas.openxmlformats.org/officeDocument/2006/relationships/tags" Target="../tags/tag312.xml"/><Relationship Id="rId14" Type="http://schemas.openxmlformats.org/officeDocument/2006/relationships/tags" Target="../tags/tag317.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326.xml"/><Relationship Id="rId13" Type="http://schemas.openxmlformats.org/officeDocument/2006/relationships/slideMaster" Target="../slideMasters/slideMaster1.xml"/><Relationship Id="rId3" Type="http://schemas.openxmlformats.org/officeDocument/2006/relationships/tags" Target="../tags/tag321.xml"/><Relationship Id="rId7" Type="http://schemas.openxmlformats.org/officeDocument/2006/relationships/tags" Target="../tags/tag325.xml"/><Relationship Id="rId12" Type="http://schemas.openxmlformats.org/officeDocument/2006/relationships/tags" Target="../tags/tag330.xml"/><Relationship Id="rId2" Type="http://schemas.openxmlformats.org/officeDocument/2006/relationships/tags" Target="../tags/tag320.xml"/><Relationship Id="rId16" Type="http://schemas.openxmlformats.org/officeDocument/2006/relationships/image" Target="../media/image1.wmf"/><Relationship Id="rId1" Type="http://schemas.openxmlformats.org/officeDocument/2006/relationships/tags" Target="../tags/tag319.xml"/><Relationship Id="rId6" Type="http://schemas.openxmlformats.org/officeDocument/2006/relationships/tags" Target="../tags/tag324.xml"/><Relationship Id="rId11" Type="http://schemas.openxmlformats.org/officeDocument/2006/relationships/tags" Target="../tags/tag329.xml"/><Relationship Id="rId5" Type="http://schemas.openxmlformats.org/officeDocument/2006/relationships/tags" Target="../tags/tag323.xml"/><Relationship Id="rId15" Type="http://schemas.openxmlformats.org/officeDocument/2006/relationships/image" Target="../media/image6.wmf"/><Relationship Id="rId10" Type="http://schemas.openxmlformats.org/officeDocument/2006/relationships/tags" Target="../tags/tag328.xml"/><Relationship Id="rId4" Type="http://schemas.openxmlformats.org/officeDocument/2006/relationships/tags" Target="../tags/tag322.xml"/><Relationship Id="rId9" Type="http://schemas.openxmlformats.org/officeDocument/2006/relationships/tags" Target="../tags/tag327.xml"/><Relationship Id="rId14" Type="http://schemas.openxmlformats.org/officeDocument/2006/relationships/image" Target="../media/image2.wmf"/></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338.xml"/><Relationship Id="rId13" Type="http://schemas.openxmlformats.org/officeDocument/2006/relationships/tags" Target="../tags/tag343.xml"/><Relationship Id="rId18" Type="http://schemas.openxmlformats.org/officeDocument/2006/relationships/image" Target="../media/image1.wmf"/><Relationship Id="rId3" Type="http://schemas.openxmlformats.org/officeDocument/2006/relationships/tags" Target="../tags/tag333.xml"/><Relationship Id="rId7" Type="http://schemas.openxmlformats.org/officeDocument/2006/relationships/tags" Target="../tags/tag337.xml"/><Relationship Id="rId12" Type="http://schemas.openxmlformats.org/officeDocument/2006/relationships/tags" Target="../tags/tag342.xml"/><Relationship Id="rId17" Type="http://schemas.openxmlformats.org/officeDocument/2006/relationships/image" Target="../media/image7.wmf"/><Relationship Id="rId2" Type="http://schemas.openxmlformats.org/officeDocument/2006/relationships/tags" Target="../tags/tag332.xml"/><Relationship Id="rId16" Type="http://schemas.openxmlformats.org/officeDocument/2006/relationships/slideMaster" Target="../slideMasters/slideMaster1.xml"/><Relationship Id="rId1" Type="http://schemas.openxmlformats.org/officeDocument/2006/relationships/tags" Target="../tags/tag331.xml"/><Relationship Id="rId6" Type="http://schemas.openxmlformats.org/officeDocument/2006/relationships/tags" Target="../tags/tag336.xml"/><Relationship Id="rId11" Type="http://schemas.openxmlformats.org/officeDocument/2006/relationships/tags" Target="../tags/tag341.xml"/><Relationship Id="rId5" Type="http://schemas.openxmlformats.org/officeDocument/2006/relationships/tags" Target="../tags/tag335.xml"/><Relationship Id="rId15" Type="http://schemas.openxmlformats.org/officeDocument/2006/relationships/tags" Target="../tags/tag345.xml"/><Relationship Id="rId10" Type="http://schemas.openxmlformats.org/officeDocument/2006/relationships/tags" Target="../tags/tag340.xml"/><Relationship Id="rId4" Type="http://schemas.openxmlformats.org/officeDocument/2006/relationships/tags" Target="../tags/tag334.xml"/><Relationship Id="rId9" Type="http://schemas.openxmlformats.org/officeDocument/2006/relationships/tags" Target="../tags/tag339.xml"/><Relationship Id="rId14" Type="http://schemas.openxmlformats.org/officeDocument/2006/relationships/tags" Target="../tags/tag344.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353.xml"/><Relationship Id="rId13" Type="http://schemas.openxmlformats.org/officeDocument/2006/relationships/tags" Target="../tags/tag358.xml"/><Relationship Id="rId18" Type="http://schemas.openxmlformats.org/officeDocument/2006/relationships/image" Target="../media/image1.wmf"/><Relationship Id="rId3" Type="http://schemas.openxmlformats.org/officeDocument/2006/relationships/tags" Target="../tags/tag348.xml"/><Relationship Id="rId7" Type="http://schemas.openxmlformats.org/officeDocument/2006/relationships/tags" Target="../tags/tag352.xml"/><Relationship Id="rId12" Type="http://schemas.openxmlformats.org/officeDocument/2006/relationships/tags" Target="../tags/tag357.xml"/><Relationship Id="rId17" Type="http://schemas.openxmlformats.org/officeDocument/2006/relationships/image" Target="../media/image6.wmf"/><Relationship Id="rId2" Type="http://schemas.openxmlformats.org/officeDocument/2006/relationships/tags" Target="../tags/tag347.xml"/><Relationship Id="rId16" Type="http://schemas.openxmlformats.org/officeDocument/2006/relationships/slideMaster" Target="../slideMasters/slideMaster1.xml"/><Relationship Id="rId1" Type="http://schemas.openxmlformats.org/officeDocument/2006/relationships/tags" Target="../tags/tag346.xml"/><Relationship Id="rId6" Type="http://schemas.openxmlformats.org/officeDocument/2006/relationships/tags" Target="../tags/tag351.xml"/><Relationship Id="rId11" Type="http://schemas.openxmlformats.org/officeDocument/2006/relationships/tags" Target="../tags/tag356.xml"/><Relationship Id="rId5" Type="http://schemas.openxmlformats.org/officeDocument/2006/relationships/tags" Target="../tags/tag350.xml"/><Relationship Id="rId15" Type="http://schemas.openxmlformats.org/officeDocument/2006/relationships/tags" Target="../tags/tag360.xml"/><Relationship Id="rId10" Type="http://schemas.openxmlformats.org/officeDocument/2006/relationships/tags" Target="../tags/tag355.xml"/><Relationship Id="rId4" Type="http://schemas.openxmlformats.org/officeDocument/2006/relationships/tags" Target="../tags/tag349.xml"/><Relationship Id="rId9" Type="http://schemas.openxmlformats.org/officeDocument/2006/relationships/tags" Target="../tags/tag354.xml"/><Relationship Id="rId14" Type="http://schemas.openxmlformats.org/officeDocument/2006/relationships/tags" Target="../tags/tag359.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368.xml"/><Relationship Id="rId13" Type="http://schemas.openxmlformats.org/officeDocument/2006/relationships/tags" Target="../tags/tag373.xml"/><Relationship Id="rId3" Type="http://schemas.openxmlformats.org/officeDocument/2006/relationships/tags" Target="../tags/tag363.xml"/><Relationship Id="rId7" Type="http://schemas.openxmlformats.org/officeDocument/2006/relationships/tags" Target="../tags/tag367.xml"/><Relationship Id="rId12" Type="http://schemas.openxmlformats.org/officeDocument/2006/relationships/tags" Target="../tags/tag372.xml"/><Relationship Id="rId17" Type="http://schemas.openxmlformats.org/officeDocument/2006/relationships/image" Target="../media/image1.wmf"/><Relationship Id="rId2" Type="http://schemas.openxmlformats.org/officeDocument/2006/relationships/tags" Target="../tags/tag362.xml"/><Relationship Id="rId16" Type="http://schemas.openxmlformats.org/officeDocument/2006/relationships/slideMaster" Target="../slideMasters/slideMaster1.xml"/><Relationship Id="rId1" Type="http://schemas.openxmlformats.org/officeDocument/2006/relationships/tags" Target="../tags/tag361.xml"/><Relationship Id="rId6" Type="http://schemas.openxmlformats.org/officeDocument/2006/relationships/tags" Target="../tags/tag366.xml"/><Relationship Id="rId11" Type="http://schemas.openxmlformats.org/officeDocument/2006/relationships/tags" Target="../tags/tag371.xml"/><Relationship Id="rId5" Type="http://schemas.openxmlformats.org/officeDocument/2006/relationships/tags" Target="../tags/tag365.xml"/><Relationship Id="rId15" Type="http://schemas.openxmlformats.org/officeDocument/2006/relationships/tags" Target="../tags/tag375.xml"/><Relationship Id="rId10" Type="http://schemas.openxmlformats.org/officeDocument/2006/relationships/tags" Target="../tags/tag370.xml"/><Relationship Id="rId4" Type="http://schemas.openxmlformats.org/officeDocument/2006/relationships/tags" Target="../tags/tag364.xml"/><Relationship Id="rId9" Type="http://schemas.openxmlformats.org/officeDocument/2006/relationships/tags" Target="../tags/tag369.xml"/><Relationship Id="rId14" Type="http://schemas.openxmlformats.org/officeDocument/2006/relationships/tags" Target="../tags/tag374.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383.xml"/><Relationship Id="rId13" Type="http://schemas.openxmlformats.org/officeDocument/2006/relationships/image" Target="../media/image1.wmf"/><Relationship Id="rId3" Type="http://schemas.openxmlformats.org/officeDocument/2006/relationships/tags" Target="../tags/tag378.xml"/><Relationship Id="rId7" Type="http://schemas.openxmlformats.org/officeDocument/2006/relationships/tags" Target="../tags/tag382.xml"/><Relationship Id="rId12" Type="http://schemas.openxmlformats.org/officeDocument/2006/relationships/slideMaster" Target="../slideMasters/slideMaster1.xml"/><Relationship Id="rId2" Type="http://schemas.openxmlformats.org/officeDocument/2006/relationships/tags" Target="../tags/tag377.xml"/><Relationship Id="rId1" Type="http://schemas.openxmlformats.org/officeDocument/2006/relationships/tags" Target="../tags/tag376.xml"/><Relationship Id="rId6" Type="http://schemas.openxmlformats.org/officeDocument/2006/relationships/tags" Target="../tags/tag381.xml"/><Relationship Id="rId11" Type="http://schemas.openxmlformats.org/officeDocument/2006/relationships/tags" Target="../tags/tag386.xml"/><Relationship Id="rId5" Type="http://schemas.openxmlformats.org/officeDocument/2006/relationships/tags" Target="../tags/tag380.xml"/><Relationship Id="rId10" Type="http://schemas.openxmlformats.org/officeDocument/2006/relationships/tags" Target="../tags/tag385.xml"/><Relationship Id="rId4" Type="http://schemas.openxmlformats.org/officeDocument/2006/relationships/tags" Target="../tags/tag379.xml"/><Relationship Id="rId9" Type="http://schemas.openxmlformats.org/officeDocument/2006/relationships/tags" Target="../tags/tag384.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tags" Target="../tags/tag42.xml"/><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tags" Target="../tags/tag41.xml"/><Relationship Id="rId2" Type="http://schemas.openxmlformats.org/officeDocument/2006/relationships/tags" Target="../tags/tag31.xml"/><Relationship Id="rId16" Type="http://schemas.openxmlformats.org/officeDocument/2006/relationships/image" Target="../media/image1.wmf"/><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5" Type="http://schemas.openxmlformats.org/officeDocument/2006/relationships/tags" Target="../tags/tag34.xml"/><Relationship Id="rId15" Type="http://schemas.openxmlformats.org/officeDocument/2006/relationships/slideMaster" Target="../slideMasters/slideMaster1.xml"/><Relationship Id="rId10" Type="http://schemas.openxmlformats.org/officeDocument/2006/relationships/tags" Target="../tags/tag39.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tags" Target="../tags/tag43.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394.xml"/><Relationship Id="rId3" Type="http://schemas.openxmlformats.org/officeDocument/2006/relationships/tags" Target="../tags/tag389.xml"/><Relationship Id="rId7" Type="http://schemas.openxmlformats.org/officeDocument/2006/relationships/tags" Target="../tags/tag393.xml"/><Relationship Id="rId2" Type="http://schemas.openxmlformats.org/officeDocument/2006/relationships/tags" Target="../tags/tag388.xml"/><Relationship Id="rId1" Type="http://schemas.openxmlformats.org/officeDocument/2006/relationships/tags" Target="../tags/tag387.xml"/><Relationship Id="rId6" Type="http://schemas.openxmlformats.org/officeDocument/2006/relationships/tags" Target="../tags/tag392.xml"/><Relationship Id="rId11" Type="http://schemas.openxmlformats.org/officeDocument/2006/relationships/slideMaster" Target="../slideMasters/slideMaster1.xml"/><Relationship Id="rId5" Type="http://schemas.openxmlformats.org/officeDocument/2006/relationships/tags" Target="../tags/tag391.xml"/><Relationship Id="rId10" Type="http://schemas.openxmlformats.org/officeDocument/2006/relationships/tags" Target="../tags/tag396.xml"/><Relationship Id="rId4" Type="http://schemas.openxmlformats.org/officeDocument/2006/relationships/tags" Target="../tags/tag390.xml"/><Relationship Id="rId9" Type="http://schemas.openxmlformats.org/officeDocument/2006/relationships/tags" Target="../tags/tag395.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399.xml"/><Relationship Id="rId2" Type="http://schemas.openxmlformats.org/officeDocument/2006/relationships/tags" Target="../tags/tag398.xml"/><Relationship Id="rId1" Type="http://schemas.openxmlformats.org/officeDocument/2006/relationships/tags" Target="../tags/tag397.xml"/><Relationship Id="rId5" Type="http://schemas.openxmlformats.org/officeDocument/2006/relationships/slideMaster" Target="../slideMasters/slideMaster1.xml"/><Relationship Id="rId4" Type="http://schemas.openxmlformats.org/officeDocument/2006/relationships/tags" Target="../tags/tag400.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403.xml"/><Relationship Id="rId2" Type="http://schemas.openxmlformats.org/officeDocument/2006/relationships/tags" Target="../tags/tag402.xml"/><Relationship Id="rId1" Type="http://schemas.openxmlformats.org/officeDocument/2006/relationships/tags" Target="../tags/tag401.xml"/><Relationship Id="rId5" Type="http://schemas.openxmlformats.org/officeDocument/2006/relationships/slideMaster" Target="../slideMasters/slideMaster1.xml"/><Relationship Id="rId4" Type="http://schemas.openxmlformats.org/officeDocument/2006/relationships/tags" Target="../tags/tag404.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tags" Target="../tags/tag56.xml"/><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tags" Target="../tags/tag55.xml"/><Relationship Id="rId2" Type="http://schemas.openxmlformats.org/officeDocument/2006/relationships/tags" Target="../tags/tag45.xml"/><Relationship Id="rId16" Type="http://schemas.openxmlformats.org/officeDocument/2006/relationships/image" Target="../media/image1.wmf"/><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tags" Target="../tags/tag54.xml"/><Relationship Id="rId5" Type="http://schemas.openxmlformats.org/officeDocument/2006/relationships/tags" Target="../tags/tag48.xml"/><Relationship Id="rId15" Type="http://schemas.openxmlformats.org/officeDocument/2006/relationships/slideMaster" Target="../slideMasters/slideMaster1.xml"/><Relationship Id="rId10" Type="http://schemas.openxmlformats.org/officeDocument/2006/relationships/tags" Target="../tags/tag53.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tags" Target="../tags/tag57.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tags" Target="../tags/tag70.xml"/><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tags" Target="../tags/tag69.xml"/><Relationship Id="rId17" Type="http://schemas.openxmlformats.org/officeDocument/2006/relationships/image" Target="../media/image1.wmf"/><Relationship Id="rId2" Type="http://schemas.openxmlformats.org/officeDocument/2006/relationships/tags" Target="../tags/tag59.xml"/><Relationship Id="rId16" Type="http://schemas.openxmlformats.org/officeDocument/2006/relationships/slideMaster" Target="../slideMasters/slideMaster1.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tags" Target="../tags/tag68.xml"/><Relationship Id="rId5" Type="http://schemas.openxmlformats.org/officeDocument/2006/relationships/tags" Target="../tags/tag62.xml"/><Relationship Id="rId15" Type="http://schemas.openxmlformats.org/officeDocument/2006/relationships/tags" Target="../tags/tag72.xml"/><Relationship Id="rId10" Type="http://schemas.openxmlformats.org/officeDocument/2006/relationships/tags" Target="../tags/tag67.xml"/><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tags" Target="../tags/tag7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tags" Target="../tags/tag85.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tags" Target="../tags/tag84.xml"/><Relationship Id="rId2" Type="http://schemas.openxmlformats.org/officeDocument/2006/relationships/tags" Target="../tags/tag74.xml"/><Relationship Id="rId16" Type="http://schemas.openxmlformats.org/officeDocument/2006/relationships/image" Target="../media/image1.wmf"/><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tags" Target="../tags/tag83.xml"/><Relationship Id="rId5" Type="http://schemas.openxmlformats.org/officeDocument/2006/relationships/tags" Target="../tags/tag77.xml"/><Relationship Id="rId15" Type="http://schemas.openxmlformats.org/officeDocument/2006/relationships/slideMaster" Target="../slideMasters/slideMaster1.xml"/><Relationship Id="rId10" Type="http://schemas.openxmlformats.org/officeDocument/2006/relationships/tags" Target="../tags/tag82.xml"/><Relationship Id="rId4" Type="http://schemas.openxmlformats.org/officeDocument/2006/relationships/tags" Target="../tags/tag76.xml"/><Relationship Id="rId9" Type="http://schemas.openxmlformats.org/officeDocument/2006/relationships/tags" Target="../tags/tag81.xml"/><Relationship Id="rId14" Type="http://schemas.openxmlformats.org/officeDocument/2006/relationships/tags" Target="../tags/tag86.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tags" Target="../tags/tag99.xml"/><Relationship Id="rId18" Type="http://schemas.openxmlformats.org/officeDocument/2006/relationships/image" Target="../media/image1.wmf"/><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tags" Target="../tags/tag98.xml"/><Relationship Id="rId17" Type="http://schemas.openxmlformats.org/officeDocument/2006/relationships/slideMaster" Target="../slideMasters/slideMaster1.xml"/><Relationship Id="rId2" Type="http://schemas.openxmlformats.org/officeDocument/2006/relationships/tags" Target="../tags/tag88.xml"/><Relationship Id="rId16" Type="http://schemas.openxmlformats.org/officeDocument/2006/relationships/tags" Target="../tags/tag102.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tags" Target="../tags/tag97.xml"/><Relationship Id="rId5" Type="http://schemas.openxmlformats.org/officeDocument/2006/relationships/tags" Target="../tags/tag91.xml"/><Relationship Id="rId15" Type="http://schemas.openxmlformats.org/officeDocument/2006/relationships/tags" Target="../tags/tag101.xml"/><Relationship Id="rId10" Type="http://schemas.openxmlformats.org/officeDocument/2006/relationships/tags" Target="../tags/tag96.xml"/><Relationship Id="rId4" Type="http://schemas.openxmlformats.org/officeDocument/2006/relationships/tags" Target="../tags/tag90.xml"/><Relationship Id="rId9" Type="http://schemas.openxmlformats.org/officeDocument/2006/relationships/tags" Target="../tags/tag95.xml"/><Relationship Id="rId14" Type="http://schemas.openxmlformats.org/officeDocument/2006/relationships/tags" Target="../tags/tag100.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tags" Target="../tags/tag115.xml"/><Relationship Id="rId3" Type="http://schemas.openxmlformats.org/officeDocument/2006/relationships/tags" Target="../tags/tag105.xml"/><Relationship Id="rId7" Type="http://schemas.openxmlformats.org/officeDocument/2006/relationships/tags" Target="../tags/tag109.xml"/><Relationship Id="rId12" Type="http://schemas.openxmlformats.org/officeDocument/2006/relationships/tags" Target="../tags/tag114.xml"/><Relationship Id="rId2" Type="http://schemas.openxmlformats.org/officeDocument/2006/relationships/tags" Target="../tags/tag104.xml"/><Relationship Id="rId16" Type="http://schemas.openxmlformats.org/officeDocument/2006/relationships/image" Target="../media/image1.wmf"/><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tags" Target="../tags/tag113.xml"/><Relationship Id="rId5" Type="http://schemas.openxmlformats.org/officeDocument/2006/relationships/tags" Target="../tags/tag107.xml"/><Relationship Id="rId15" Type="http://schemas.openxmlformats.org/officeDocument/2006/relationships/slideMaster" Target="../slideMasters/slideMaster1.xml"/><Relationship Id="rId10" Type="http://schemas.openxmlformats.org/officeDocument/2006/relationships/tags" Target="../tags/tag112.xml"/><Relationship Id="rId4" Type="http://schemas.openxmlformats.org/officeDocument/2006/relationships/tags" Target="../tags/tag106.xml"/><Relationship Id="rId9" Type="http://schemas.openxmlformats.org/officeDocument/2006/relationships/tags" Target="../tags/tag111.xml"/><Relationship Id="rId14" Type="http://schemas.openxmlformats.org/officeDocument/2006/relationships/tags" Target="../tags/tag116.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124.xml"/><Relationship Id="rId13" Type="http://schemas.openxmlformats.org/officeDocument/2006/relationships/tags" Target="../tags/tag129.xml"/><Relationship Id="rId18" Type="http://schemas.openxmlformats.org/officeDocument/2006/relationships/slideMaster" Target="../slideMasters/slideMaster1.xml"/><Relationship Id="rId3" Type="http://schemas.openxmlformats.org/officeDocument/2006/relationships/tags" Target="../tags/tag119.xml"/><Relationship Id="rId7" Type="http://schemas.openxmlformats.org/officeDocument/2006/relationships/tags" Target="../tags/tag123.xml"/><Relationship Id="rId12" Type="http://schemas.openxmlformats.org/officeDocument/2006/relationships/tags" Target="../tags/tag128.xml"/><Relationship Id="rId17" Type="http://schemas.openxmlformats.org/officeDocument/2006/relationships/tags" Target="../tags/tag133.xml"/><Relationship Id="rId2" Type="http://schemas.openxmlformats.org/officeDocument/2006/relationships/tags" Target="../tags/tag118.xml"/><Relationship Id="rId16" Type="http://schemas.openxmlformats.org/officeDocument/2006/relationships/tags" Target="../tags/tag132.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tags" Target="../tags/tag127.xml"/><Relationship Id="rId5" Type="http://schemas.openxmlformats.org/officeDocument/2006/relationships/tags" Target="../tags/tag121.xml"/><Relationship Id="rId15" Type="http://schemas.openxmlformats.org/officeDocument/2006/relationships/tags" Target="../tags/tag131.xml"/><Relationship Id="rId10" Type="http://schemas.openxmlformats.org/officeDocument/2006/relationships/tags" Target="../tags/tag126.xml"/><Relationship Id="rId19" Type="http://schemas.openxmlformats.org/officeDocument/2006/relationships/image" Target="../media/image1.wmf"/><Relationship Id="rId4" Type="http://schemas.openxmlformats.org/officeDocument/2006/relationships/tags" Target="../tags/tag120.xml"/><Relationship Id="rId9" Type="http://schemas.openxmlformats.org/officeDocument/2006/relationships/tags" Target="../tags/tag125.xml"/><Relationship Id="rId14" Type="http://schemas.openxmlformats.org/officeDocument/2006/relationships/tags" Target="../tags/tag13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Agenda Slide">
    <p:spTree>
      <p:nvGrpSpPr>
        <p:cNvPr id="1" name=""/>
        <p:cNvGrpSpPr/>
        <p:nvPr/>
      </p:nvGrpSpPr>
      <p:grpSpPr>
        <a:xfrm>
          <a:off x="0" y="0"/>
          <a:ext cx="0" cy="0"/>
          <a:chOff x="0" y="0"/>
          <a:chExt cx="0" cy="0"/>
        </a:xfrm>
      </p:grpSpPr>
      <p:sp>
        <p:nvSpPr>
          <p:cNvPr id="4" name="Rectangle 3" descr="insidestampsection" hidden="1"/>
          <p:cNvSpPr/>
          <p:nvPr userDrawn="1">
            <p:custDataLst>
              <p:tags r:id="rId1"/>
            </p:custDataLst>
          </p:nvPr>
        </p:nvSpPr>
        <p:spPr bwMode="auto">
          <a:xfrm>
            <a:off x="358719" y="7006839"/>
            <a:ext cx="2699574" cy="179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1229" fontAlgn="auto">
              <a:spcBef>
                <a:spcPts val="0"/>
              </a:spcBef>
              <a:spcAft>
                <a:spcPts val="0"/>
              </a:spcAft>
              <a:defRPr/>
            </a:pPr>
            <a:r>
              <a:rPr lang="en-GB" sz="1600" dirty="0">
                <a:noFill/>
                <a:cs typeface="Arial"/>
              </a:rPr>
              <a:t>align:left;flow:right</a:t>
            </a:r>
          </a:p>
        </p:txBody>
      </p:sp>
      <p:cxnSp>
        <p:nvCxnSpPr>
          <p:cNvPr id="5" name="Straight Connector 4"/>
          <p:cNvCxnSpPr/>
          <p:nvPr userDrawn="1">
            <p:custDataLst>
              <p:tags r:id="rId2"/>
            </p:custDataLst>
          </p:nvPr>
        </p:nvCxnSpPr>
        <p:spPr>
          <a:xfrm>
            <a:off x="358718" y="1007641"/>
            <a:ext cx="9339376" cy="1586"/>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1"/>
          <p:cNvSpPr txBox="1">
            <a:spLocks/>
          </p:cNvSpPr>
          <p:nvPr userDrawn="1">
            <p:custDataLst>
              <p:tags r:id="rId3"/>
            </p:custDataLst>
          </p:nvPr>
        </p:nvSpPr>
        <p:spPr>
          <a:xfrm>
            <a:off x="358718" y="7185177"/>
            <a:ext cx="406336" cy="179313"/>
          </a:xfrm>
          <a:prstGeom prst="rect">
            <a:avLst/>
          </a:prstGeom>
        </p:spPr>
        <p:txBody>
          <a:bodyPr lIns="0" tIns="0" rIns="0" bIns="0" anchor="b"/>
          <a:lstStyle/>
          <a:p>
            <a:pPr>
              <a:defRPr/>
            </a:pPr>
            <a:fld id="{C548C67E-43F9-4E76-AC2F-BE7A483FB0CE}" type="slidenum">
              <a:rPr lang="en-US" sz="1000">
                <a:solidFill>
                  <a:srgbClr val="484849"/>
                </a:solidFill>
                <a:latin typeface="Calibri" pitchFamily="34" charset="0"/>
                <a:cs typeface="Arial" charset="0"/>
              </a:rPr>
              <a:pPr>
                <a:defRPr/>
              </a:pPr>
              <a:t>‹#›</a:t>
            </a:fld>
            <a:endParaRPr lang="en-US" sz="1000" dirty="0">
              <a:solidFill>
                <a:srgbClr val="484849"/>
              </a:solidFill>
              <a:latin typeface="Calibri" pitchFamily="34" charset="0"/>
              <a:cs typeface="Arial" charset="0"/>
            </a:endParaRPr>
          </a:p>
        </p:txBody>
      </p:sp>
      <p:sp>
        <p:nvSpPr>
          <p:cNvPr id="7" name="TextBox 6" descr="insidestamp1shape" hidden="1"/>
          <p:cNvSpPr txBox="1"/>
          <p:nvPr userDrawn="1">
            <p:custDataLst>
              <p:tags r:id="rId4"/>
            </p:custDataLst>
          </p:nvPr>
        </p:nvSpPr>
        <p:spPr>
          <a:xfrm>
            <a:off x="358720" y="6999519"/>
            <a:ext cx="1095202" cy="185659"/>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anchor="ctr">
            <a:spAutoFit/>
          </a:bodyPr>
          <a:lstStyle/>
          <a:p>
            <a:pPr algn="ctr">
              <a:defRPr/>
            </a:pPr>
            <a:r>
              <a:rPr lang="en-US" sz="1200" b="1" dirty="0">
                <a:solidFill>
                  <a:srgbClr val="FFFFFF"/>
                </a:solidFill>
                <a:ea typeface="ＭＳ Ｐゴシック" pitchFamily="34" charset="-128"/>
              </a:rPr>
              <a:t>CONFIDENTIAL</a:t>
            </a:r>
            <a:endParaRPr lang="en-GB" sz="1200" dirty="0">
              <a:solidFill>
                <a:srgbClr val="FFFFFF"/>
              </a:solidFill>
              <a:ea typeface="SimHei" pitchFamily="49" charset="-122"/>
            </a:endParaRPr>
          </a:p>
        </p:txBody>
      </p:sp>
      <p:sp>
        <p:nvSpPr>
          <p:cNvPr id="8" name="TextBox 7" descr="insidestamp2shape" hidden="1"/>
          <p:cNvSpPr txBox="1"/>
          <p:nvPr userDrawn="1">
            <p:custDataLst>
              <p:tags r:id="rId5"/>
            </p:custDataLst>
          </p:nvPr>
        </p:nvSpPr>
        <p:spPr>
          <a:xfrm>
            <a:off x="1588837" y="6999519"/>
            <a:ext cx="571410" cy="185659"/>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anchor="ctr">
            <a:spAutoFit/>
          </a:bodyPr>
          <a:lstStyle/>
          <a:p>
            <a:pPr algn="ctr">
              <a:defRPr/>
            </a:pPr>
            <a:r>
              <a:rPr lang="en-US" sz="1200" b="1" dirty="0">
                <a:solidFill>
                  <a:srgbClr val="FFFFFF"/>
                </a:solidFill>
                <a:ea typeface="ＭＳ Ｐゴシック" pitchFamily="34" charset="-128"/>
              </a:rPr>
              <a:t>DRAFT</a:t>
            </a:r>
            <a:endParaRPr lang="en-GB" sz="1200" b="1" dirty="0">
              <a:solidFill>
                <a:srgbClr val="FFFFFF"/>
              </a:solidFill>
              <a:ea typeface="ＭＳ Ｐゴシック" pitchFamily="34" charset="-128"/>
            </a:endParaRPr>
          </a:p>
        </p:txBody>
      </p:sp>
      <p:sp>
        <p:nvSpPr>
          <p:cNvPr id="9" name="Rectangle 8" descr="insidelogosection" hidden="1"/>
          <p:cNvSpPr/>
          <p:nvPr userDrawn="1">
            <p:custDataLst>
              <p:tags r:id="rId6"/>
            </p:custDataLst>
          </p:nvPr>
        </p:nvSpPr>
        <p:spPr bwMode="auto">
          <a:xfrm>
            <a:off x="3220706" y="6897297"/>
            <a:ext cx="6478977" cy="2878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1229" fontAlgn="auto">
              <a:spcBef>
                <a:spcPts val="0"/>
              </a:spcBef>
              <a:spcAft>
                <a:spcPts val="0"/>
              </a:spcAft>
              <a:defRPr/>
            </a:pPr>
            <a:r>
              <a:rPr lang="en-GB" sz="1600" dirty="0">
                <a:noFill/>
                <a:cs typeface="Arial"/>
              </a:rPr>
              <a:t>align:right;flow:left</a:t>
            </a:r>
          </a:p>
        </p:txBody>
      </p:sp>
      <p:sp>
        <p:nvSpPr>
          <p:cNvPr id="11" name="TextBox 10" descr="insidelogomaxdimension" hidden="1"/>
          <p:cNvSpPr txBox="1"/>
          <p:nvPr userDrawn="1">
            <p:custDataLst>
              <p:tags r:id="rId7"/>
            </p:custDataLst>
          </p:nvPr>
        </p:nvSpPr>
        <p:spPr>
          <a:xfrm>
            <a:off x="8799824" y="6897297"/>
            <a:ext cx="899858" cy="287879"/>
          </a:xfrm>
          <a:prstGeom prst="rect">
            <a:avLst/>
          </a:prstGeom>
          <a:noFill/>
          <a:ln w="3175">
            <a:noFill/>
          </a:ln>
        </p:spPr>
        <p:txBody>
          <a:bodyPr wrap="none" lIns="0" tIns="0" rIns="0" bIns="0" anchor="ctr"/>
          <a:lstStyle/>
          <a:p>
            <a:pPr algn="ctr" defTabSz="472984">
              <a:defRPr/>
            </a:pPr>
            <a:r>
              <a:rPr lang="en-US" sz="800" dirty="0">
                <a:noFill/>
                <a:latin typeface="Calibri" pitchFamily="34" charset="0"/>
              </a:rPr>
              <a:t>Max. logo size</a:t>
            </a:r>
          </a:p>
          <a:p>
            <a:pPr algn="ctr" defTabSz="472984">
              <a:defRPr/>
            </a:pPr>
            <a:r>
              <a:rPr lang="en-US" sz="800" dirty="0">
                <a:noFill/>
                <a:latin typeface="Calibri" pitchFamily="34" charset="0"/>
              </a:rPr>
              <a:t>(H) 8 x (W) 25</a:t>
            </a:r>
            <a:endParaRPr lang="en-GB" sz="800" dirty="0">
              <a:noFill/>
              <a:latin typeface="Calibri" pitchFamily="34" charset="0"/>
            </a:endParaRPr>
          </a:p>
        </p:txBody>
      </p:sp>
      <p:sp>
        <p:nvSpPr>
          <p:cNvPr id="12" name="TextBox 11" descr="insidelogospacer" hidden="1"/>
          <p:cNvSpPr txBox="1"/>
          <p:nvPr userDrawn="1">
            <p:custDataLst>
              <p:tags r:id="rId8"/>
            </p:custDataLst>
          </p:nvPr>
        </p:nvSpPr>
        <p:spPr>
          <a:xfrm>
            <a:off x="8619852" y="6619026"/>
            <a:ext cx="179972" cy="287879"/>
          </a:xfrm>
          <a:prstGeom prst="rect">
            <a:avLst/>
          </a:prstGeom>
          <a:noFill/>
          <a:ln w="3175">
            <a:noFill/>
          </a:ln>
        </p:spPr>
        <p:txBody>
          <a:bodyPr wrap="none" lIns="0" tIns="0" rIns="0" bIns="0" anchor="ctr"/>
          <a:lstStyle/>
          <a:p>
            <a:pPr algn="ctr" defTabSz="472984">
              <a:defRPr/>
            </a:pPr>
            <a:r>
              <a:rPr lang="en-GB" sz="800" dirty="0">
                <a:noFill/>
                <a:latin typeface="Calibri" pitchFamily="34" charset="0"/>
              </a:rPr>
              <a:t>5</a:t>
            </a:r>
          </a:p>
        </p:txBody>
      </p:sp>
      <p:cxnSp>
        <p:nvCxnSpPr>
          <p:cNvPr id="13" name="Straight Connector 11" descr="insidelogosectiondivider" hidden="1"/>
          <p:cNvCxnSpPr>
            <a:cxnSpLocks noChangeShapeType="1"/>
          </p:cNvCxnSpPr>
          <p:nvPr userDrawn="1">
            <p:custDataLst>
              <p:tags r:id="rId9"/>
            </p:custDataLst>
          </p:nvPr>
        </p:nvCxnSpPr>
        <p:spPr bwMode="auto">
          <a:xfrm rot="16200000" flipH="1">
            <a:off x="6316497" y="7041568"/>
            <a:ext cx="287216" cy="0"/>
          </a:xfrm>
          <a:prstGeom prst="line">
            <a:avLst/>
          </a:prstGeom>
          <a:noFill/>
          <a:ln w="6350" algn="ctr">
            <a:solidFill>
              <a:srgbClr val="000000"/>
            </a:solidFill>
            <a:round/>
            <a:headEnd/>
            <a:tailEnd/>
          </a:ln>
        </p:spPr>
      </p:cxnSp>
      <p:sp>
        <p:nvSpPr>
          <p:cNvPr id="14" name="TextBox 13" descr="insidestampspacer" hidden="1"/>
          <p:cNvSpPr txBox="1"/>
          <p:nvPr userDrawn="1">
            <p:custDataLst>
              <p:tags r:id="rId10"/>
            </p:custDataLst>
          </p:nvPr>
        </p:nvSpPr>
        <p:spPr>
          <a:xfrm>
            <a:off x="1471525" y="6840273"/>
            <a:ext cx="107983" cy="179924"/>
          </a:xfrm>
          <a:prstGeom prst="rect">
            <a:avLst/>
          </a:prstGeom>
          <a:noFill/>
          <a:ln w="3175">
            <a:noFill/>
          </a:ln>
        </p:spPr>
        <p:txBody>
          <a:bodyPr wrap="none" lIns="0" tIns="0" rIns="0" bIns="0" anchor="ctr"/>
          <a:lstStyle/>
          <a:p>
            <a:pPr algn="ctr" defTabSz="472984">
              <a:defRPr/>
            </a:pPr>
            <a:r>
              <a:rPr lang="en-US" sz="800" dirty="0">
                <a:noFill/>
                <a:latin typeface="Calibri" pitchFamily="34" charset="0"/>
              </a:rPr>
              <a:t>3</a:t>
            </a:r>
            <a:endParaRPr lang="en-GB" sz="800" dirty="0">
              <a:noFill/>
              <a:latin typeface="Calibri" pitchFamily="34" charset="0"/>
            </a:endParaRPr>
          </a:p>
        </p:txBody>
      </p:sp>
      <p:sp>
        <p:nvSpPr>
          <p:cNvPr id="15" name="Rectangle 14" descr="insidestampmaxdimension" hidden="1"/>
          <p:cNvSpPr/>
          <p:nvPr userDrawn="1">
            <p:custDataLst>
              <p:tags r:id="rId11"/>
            </p:custDataLst>
          </p:nvPr>
        </p:nvSpPr>
        <p:spPr bwMode="auto">
          <a:xfrm>
            <a:off x="358718" y="6618679"/>
            <a:ext cx="2699912" cy="1808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0492">
              <a:defRPr/>
            </a:pPr>
            <a:endParaRPr lang="en-GB" sz="1600" dirty="0">
              <a:solidFill>
                <a:schemeClr val="tx1"/>
              </a:solidFill>
              <a:ea typeface="ＭＳ Ｐゴシック" pitchFamily="34" charset="-128"/>
            </a:endParaRPr>
          </a:p>
        </p:txBody>
      </p:sp>
      <p:sp>
        <p:nvSpPr>
          <p:cNvPr id="42" name="Text Placeholder 41"/>
          <p:cNvSpPr>
            <a:spLocks noGrp="1"/>
          </p:cNvSpPr>
          <p:nvPr>
            <p:ph type="body" sz="quarter" idx="10" hasCustomPrompt="1"/>
            <p:custDataLst>
              <p:tags r:id="rId12"/>
            </p:custDataLst>
          </p:nvPr>
        </p:nvSpPr>
        <p:spPr>
          <a:xfrm>
            <a:off x="358720" y="359848"/>
            <a:ext cx="7541247" cy="359849"/>
          </a:xfrm>
          <a:prstGeom prst="rect">
            <a:avLst/>
          </a:prstGeom>
        </p:spPr>
        <p:txBody>
          <a:bodyPr/>
          <a:lstStyle>
            <a:lvl1pPr marL="0" indent="0">
              <a:lnSpc>
                <a:spcPct val="100000"/>
              </a:lnSpc>
              <a:spcBef>
                <a:spcPts val="0"/>
              </a:spcBef>
              <a:buFontTx/>
              <a:buNone/>
              <a:defRPr sz="2800" b="1" baseline="0">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lvl="0"/>
            <a:r>
              <a:rPr lang="en-US" dirty="0" smtClean="0"/>
              <a:t>Click to edit Header</a:t>
            </a:r>
          </a:p>
        </p:txBody>
      </p:sp>
      <p:sp>
        <p:nvSpPr>
          <p:cNvPr id="10" name="Text Placeholder 50"/>
          <p:cNvSpPr>
            <a:spLocks noGrp="1"/>
          </p:cNvSpPr>
          <p:nvPr>
            <p:ph type="body" sz="quarter" idx="12"/>
            <p:custDataLst>
              <p:tags r:id="rId13"/>
            </p:custDataLst>
          </p:nvPr>
        </p:nvSpPr>
        <p:spPr>
          <a:xfrm>
            <a:off x="358721" y="1367424"/>
            <a:ext cx="9339737" cy="5265534"/>
          </a:xfrm>
          <a:prstGeom prst="rect">
            <a:avLst/>
          </a:prstGeom>
        </p:spPr>
        <p:txBody>
          <a:bodyPr/>
          <a:lstStyle>
            <a:lvl1pPr marL="0" indent="0">
              <a:spcBef>
                <a:spcPts val="0"/>
              </a:spcBef>
              <a:buFont typeface="Calibri" pitchFamily="34" charset="0"/>
              <a:buNone/>
              <a:defRPr sz="1800" b="1">
                <a:solidFill>
                  <a:srgbClr val="000000"/>
                </a:solidFill>
                <a:latin typeface="Calibri" pitchFamily="34" charset="0"/>
              </a:defRPr>
            </a:lvl1pPr>
            <a:lvl2pPr marL="0" indent="0">
              <a:spcBef>
                <a:spcPts val="400"/>
              </a:spcBef>
              <a:spcAft>
                <a:spcPts val="400"/>
              </a:spcAft>
              <a:buFont typeface="Calibri" pitchFamily="34" charset="0"/>
              <a:buNone/>
              <a:defRPr sz="1600" b="1" baseline="0">
                <a:solidFill>
                  <a:srgbClr val="000000"/>
                </a:solidFill>
                <a:latin typeface="Calibri" pitchFamily="34" charset="0"/>
              </a:defRPr>
            </a:lvl2pPr>
            <a:lvl3pPr marL="0" indent="0">
              <a:spcBef>
                <a:spcPts val="400"/>
              </a:spcBef>
              <a:spcAft>
                <a:spcPts val="400"/>
              </a:spcAft>
              <a:buFont typeface="Calibri" pitchFamily="34" charset="0"/>
              <a:buNone/>
              <a:defRPr sz="1600"/>
            </a:lvl3pPr>
            <a:lvl4pPr marL="0" indent="0">
              <a:spcBef>
                <a:spcPts val="400"/>
              </a:spcBef>
              <a:spcAft>
                <a:spcPts val="400"/>
              </a:spcAft>
              <a:buFont typeface="Calibri" pitchFamily="34" charset="0"/>
              <a:buNone/>
              <a:defRPr lang="en-GB" sz="1600" kern="1200" dirty="0" smtClean="0">
                <a:solidFill>
                  <a:schemeClr val="tx1"/>
                </a:solidFill>
                <a:latin typeface="Calibri" pitchFamily="34" charset="0"/>
                <a:ea typeface="ＭＳ Ｐゴシック" charset="0"/>
                <a:cs typeface="+mn-cs"/>
              </a:defRPr>
            </a:lvl4pPr>
            <a:lvl5pPr marL="0" indent="0">
              <a:spcBef>
                <a:spcPts val="400"/>
              </a:spcBef>
              <a:spcAft>
                <a:spcPts val="400"/>
              </a:spcAft>
              <a:buFont typeface="Arial" pitchFamily="34" charset="0"/>
              <a:buNone/>
              <a:defRPr lang="en-US" sz="1400" kern="1200" dirty="0" smtClean="0">
                <a:solidFill>
                  <a:schemeClr val="tx1"/>
                </a:solidFill>
                <a:latin typeface="Calibri" pitchFamily="34" charset="0"/>
                <a:ea typeface="ＭＳ Ｐゴシック" charset="0"/>
                <a:cs typeface="+mn-cs"/>
              </a:defRPr>
            </a:lvl5pPr>
            <a:lvl6pPr marL="0" indent="0">
              <a:buNone/>
              <a:defRPr sz="1400"/>
            </a:lvl6pPr>
            <a:lvl7pPr marL="0" indent="0">
              <a:buFont typeface="Arial" pitchFamily="34" charset="0"/>
              <a:buNone/>
              <a:defRPr sz="1400"/>
            </a:lvl7pPr>
            <a:lvl8pPr marL="0" indent="0" defTabSz="266593">
              <a:defRPr sz="1600"/>
            </a:lvl8pPr>
            <a:lvl9pPr marL="0" indent="0">
              <a:buFont typeface="Arial" pitchFamily="34" charset="0"/>
              <a:buNone/>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17" name="Picture 16" descr="insidebanklogo"/>
          <p:cNvPicPr>
            <a:picLocks noChangeAspect="1"/>
          </p:cNvPicPr>
          <p:nvPr userDrawn="1">
            <p:custDataLst>
              <p:tags r:id="rId14"/>
            </p:custDataLst>
          </p:nvPr>
        </p:nvPicPr>
        <p:blipFill>
          <a:blip r:embed="rId16" cstate="print"/>
          <a:stretch>
            <a:fillRect/>
          </a:stretch>
        </p:blipFill>
        <p:spPr>
          <a:xfrm>
            <a:off x="8350203" y="356467"/>
            <a:ext cx="1349480" cy="348468"/>
          </a:xfrm>
          <a:prstGeom prst="rect">
            <a:avLst/>
          </a:prstGeom>
        </p:spPr>
      </p:pic>
    </p:spTree>
    <p:extLst>
      <p:ext uri="{BB962C8B-B14F-4D97-AF65-F5344CB8AC3E}">
        <p14:creationId xmlns:p14="http://schemas.microsoft.com/office/powerpoint/2010/main" val="4124787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in Slide - logo only">
    <p:spTree>
      <p:nvGrpSpPr>
        <p:cNvPr id="1" name=""/>
        <p:cNvGrpSpPr/>
        <p:nvPr/>
      </p:nvGrpSpPr>
      <p:grpSpPr>
        <a:xfrm>
          <a:off x="0" y="0"/>
          <a:ext cx="0" cy="0"/>
          <a:chOff x="0" y="0"/>
          <a:chExt cx="0" cy="0"/>
        </a:xfrm>
      </p:grpSpPr>
      <p:sp>
        <p:nvSpPr>
          <p:cNvPr id="5" name="Rectangle 4" descr="insidestampsection" hidden="1"/>
          <p:cNvSpPr/>
          <p:nvPr userDrawn="1">
            <p:custDataLst>
              <p:tags r:id="rId1"/>
            </p:custDataLst>
          </p:nvPr>
        </p:nvSpPr>
        <p:spPr bwMode="auto">
          <a:xfrm>
            <a:off x="358719" y="7006839"/>
            <a:ext cx="2699574" cy="179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1229" fontAlgn="auto">
              <a:spcBef>
                <a:spcPts val="0"/>
              </a:spcBef>
              <a:spcAft>
                <a:spcPts val="0"/>
              </a:spcAft>
              <a:defRPr/>
            </a:pPr>
            <a:r>
              <a:rPr lang="en-GB" sz="1600" dirty="0">
                <a:noFill/>
                <a:cs typeface="Arial"/>
              </a:rPr>
              <a:t>align:left;flow:right</a:t>
            </a:r>
          </a:p>
        </p:txBody>
      </p:sp>
      <p:sp>
        <p:nvSpPr>
          <p:cNvPr id="7" name="Slide Number Placeholder 1"/>
          <p:cNvSpPr txBox="1">
            <a:spLocks/>
          </p:cNvSpPr>
          <p:nvPr userDrawn="1">
            <p:custDataLst>
              <p:tags r:id="rId2"/>
            </p:custDataLst>
          </p:nvPr>
        </p:nvSpPr>
        <p:spPr>
          <a:xfrm>
            <a:off x="358718" y="7185177"/>
            <a:ext cx="406336" cy="179313"/>
          </a:xfrm>
          <a:prstGeom prst="rect">
            <a:avLst/>
          </a:prstGeom>
        </p:spPr>
        <p:txBody>
          <a:bodyPr lIns="0" tIns="0" rIns="0" bIns="0" anchor="b"/>
          <a:lstStyle/>
          <a:p>
            <a:pPr>
              <a:defRPr/>
            </a:pPr>
            <a:fld id="{D805FE95-C5F3-46FF-A24F-EAAE81059C37}" type="slidenum">
              <a:rPr lang="en-US" sz="1000">
                <a:solidFill>
                  <a:srgbClr val="484849"/>
                </a:solidFill>
                <a:latin typeface="Calibri" pitchFamily="34" charset="0"/>
                <a:cs typeface="Arial" charset="0"/>
              </a:rPr>
              <a:pPr>
                <a:defRPr/>
              </a:pPr>
              <a:t>‹#›</a:t>
            </a:fld>
            <a:endParaRPr lang="en-US" sz="1000" dirty="0">
              <a:solidFill>
                <a:srgbClr val="484849"/>
              </a:solidFill>
              <a:latin typeface="Calibri" pitchFamily="34" charset="0"/>
              <a:cs typeface="Arial" charset="0"/>
            </a:endParaRPr>
          </a:p>
        </p:txBody>
      </p:sp>
      <p:sp>
        <p:nvSpPr>
          <p:cNvPr id="8" name="Rectangle 7" descr="insidelogosection" hidden="1"/>
          <p:cNvSpPr/>
          <p:nvPr userDrawn="1">
            <p:custDataLst>
              <p:tags r:id="rId3"/>
            </p:custDataLst>
          </p:nvPr>
        </p:nvSpPr>
        <p:spPr bwMode="auto">
          <a:xfrm>
            <a:off x="3220706" y="6897297"/>
            <a:ext cx="6478977" cy="2878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1229" fontAlgn="auto">
              <a:spcBef>
                <a:spcPts val="0"/>
              </a:spcBef>
              <a:spcAft>
                <a:spcPts val="0"/>
              </a:spcAft>
              <a:defRPr/>
            </a:pPr>
            <a:r>
              <a:rPr lang="en-GB" sz="1600" dirty="0">
                <a:noFill/>
                <a:cs typeface="Arial"/>
              </a:rPr>
              <a:t>align:right;flow:left</a:t>
            </a:r>
          </a:p>
        </p:txBody>
      </p:sp>
      <p:sp>
        <p:nvSpPr>
          <p:cNvPr id="9" name="TextBox 8" descr="insidelogomaxdimension" hidden="1"/>
          <p:cNvSpPr txBox="1"/>
          <p:nvPr userDrawn="1">
            <p:custDataLst>
              <p:tags r:id="rId4"/>
            </p:custDataLst>
          </p:nvPr>
        </p:nvSpPr>
        <p:spPr>
          <a:xfrm>
            <a:off x="8799824" y="6897297"/>
            <a:ext cx="899858" cy="287879"/>
          </a:xfrm>
          <a:prstGeom prst="rect">
            <a:avLst/>
          </a:prstGeom>
          <a:noFill/>
          <a:ln w="3175">
            <a:noFill/>
          </a:ln>
        </p:spPr>
        <p:txBody>
          <a:bodyPr wrap="none" lIns="0" tIns="0" rIns="0" bIns="0" anchor="ctr"/>
          <a:lstStyle/>
          <a:p>
            <a:pPr algn="ctr" defTabSz="472984">
              <a:defRPr/>
            </a:pPr>
            <a:r>
              <a:rPr lang="en-US" sz="800" dirty="0">
                <a:noFill/>
                <a:latin typeface="Calibri" pitchFamily="34" charset="0"/>
              </a:rPr>
              <a:t>Max. logo size</a:t>
            </a:r>
          </a:p>
          <a:p>
            <a:pPr algn="ctr" defTabSz="472984">
              <a:defRPr/>
            </a:pPr>
            <a:r>
              <a:rPr lang="en-US" sz="800" dirty="0">
                <a:noFill/>
                <a:latin typeface="Calibri" pitchFamily="34" charset="0"/>
              </a:rPr>
              <a:t>(H) 8 x (W) 25</a:t>
            </a:r>
            <a:endParaRPr lang="en-GB" sz="800" dirty="0">
              <a:noFill/>
              <a:latin typeface="Calibri" pitchFamily="34" charset="0"/>
            </a:endParaRPr>
          </a:p>
        </p:txBody>
      </p:sp>
      <p:sp>
        <p:nvSpPr>
          <p:cNvPr id="10" name="TextBox 9" descr="insidelogospacer" hidden="1"/>
          <p:cNvSpPr txBox="1"/>
          <p:nvPr userDrawn="1">
            <p:custDataLst>
              <p:tags r:id="rId5"/>
            </p:custDataLst>
          </p:nvPr>
        </p:nvSpPr>
        <p:spPr>
          <a:xfrm>
            <a:off x="8619852" y="6619026"/>
            <a:ext cx="179972" cy="287879"/>
          </a:xfrm>
          <a:prstGeom prst="rect">
            <a:avLst/>
          </a:prstGeom>
          <a:noFill/>
          <a:ln w="3175">
            <a:noFill/>
          </a:ln>
        </p:spPr>
        <p:txBody>
          <a:bodyPr wrap="none" lIns="0" tIns="0" rIns="0" bIns="0" anchor="ctr"/>
          <a:lstStyle/>
          <a:p>
            <a:pPr algn="ctr" defTabSz="472984">
              <a:defRPr/>
            </a:pPr>
            <a:r>
              <a:rPr lang="en-GB" sz="800" dirty="0">
                <a:noFill/>
                <a:latin typeface="Calibri" pitchFamily="34" charset="0"/>
              </a:rPr>
              <a:t>5</a:t>
            </a:r>
          </a:p>
        </p:txBody>
      </p:sp>
      <p:cxnSp>
        <p:nvCxnSpPr>
          <p:cNvPr id="11" name="Straight Connector 9" descr="insidelogosectiondivider" hidden="1"/>
          <p:cNvCxnSpPr>
            <a:cxnSpLocks noChangeShapeType="1"/>
          </p:cNvCxnSpPr>
          <p:nvPr userDrawn="1">
            <p:custDataLst>
              <p:tags r:id="rId6"/>
            </p:custDataLst>
          </p:nvPr>
        </p:nvCxnSpPr>
        <p:spPr bwMode="auto">
          <a:xfrm rot="16200000" flipH="1">
            <a:off x="6316497" y="7041568"/>
            <a:ext cx="287216" cy="0"/>
          </a:xfrm>
          <a:prstGeom prst="line">
            <a:avLst/>
          </a:prstGeom>
          <a:noFill/>
          <a:ln w="6350" algn="ctr">
            <a:solidFill>
              <a:srgbClr val="000000"/>
            </a:solidFill>
            <a:round/>
            <a:headEnd/>
            <a:tailEnd/>
          </a:ln>
        </p:spPr>
      </p:cxnSp>
      <p:sp>
        <p:nvSpPr>
          <p:cNvPr id="12" name="TextBox 11" descr="insidestampspacer" hidden="1"/>
          <p:cNvSpPr txBox="1"/>
          <p:nvPr userDrawn="1">
            <p:custDataLst>
              <p:tags r:id="rId7"/>
            </p:custDataLst>
          </p:nvPr>
        </p:nvSpPr>
        <p:spPr>
          <a:xfrm>
            <a:off x="1471525" y="6840273"/>
            <a:ext cx="107983" cy="179924"/>
          </a:xfrm>
          <a:prstGeom prst="rect">
            <a:avLst/>
          </a:prstGeom>
          <a:noFill/>
          <a:ln w="3175">
            <a:noFill/>
          </a:ln>
        </p:spPr>
        <p:txBody>
          <a:bodyPr wrap="none" lIns="0" tIns="0" rIns="0" bIns="0" anchor="ctr"/>
          <a:lstStyle/>
          <a:p>
            <a:pPr algn="ctr" defTabSz="472984">
              <a:defRPr/>
            </a:pPr>
            <a:r>
              <a:rPr lang="en-US" sz="800" dirty="0">
                <a:noFill/>
                <a:latin typeface="Calibri" pitchFamily="34" charset="0"/>
              </a:rPr>
              <a:t>3</a:t>
            </a:r>
            <a:endParaRPr lang="en-GB" sz="800" dirty="0">
              <a:noFill/>
              <a:latin typeface="Calibri" pitchFamily="34" charset="0"/>
            </a:endParaRPr>
          </a:p>
        </p:txBody>
      </p:sp>
      <p:sp>
        <p:nvSpPr>
          <p:cNvPr id="13" name="Rectangle 12" descr="insidestampmaxdimension" hidden="1"/>
          <p:cNvSpPr/>
          <p:nvPr userDrawn="1">
            <p:custDataLst>
              <p:tags r:id="rId8"/>
            </p:custDataLst>
          </p:nvPr>
        </p:nvSpPr>
        <p:spPr bwMode="auto">
          <a:xfrm>
            <a:off x="358718" y="6618679"/>
            <a:ext cx="2699912" cy="1808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0492">
              <a:defRPr/>
            </a:pPr>
            <a:endParaRPr lang="en-GB" sz="1600" dirty="0">
              <a:solidFill>
                <a:srgbClr val="000000"/>
              </a:solidFill>
              <a:ea typeface="ＭＳ Ｐゴシック" pitchFamily="34" charset="-128"/>
            </a:endParaRPr>
          </a:p>
        </p:txBody>
      </p:sp>
      <p:sp>
        <p:nvSpPr>
          <p:cNvPr id="15" name="TextBox 14" descr="insidestamp1shape" hidden="1"/>
          <p:cNvSpPr txBox="1"/>
          <p:nvPr userDrawn="1">
            <p:custDataLst>
              <p:tags r:id="rId9"/>
            </p:custDataLst>
          </p:nvPr>
        </p:nvSpPr>
        <p:spPr>
          <a:xfrm>
            <a:off x="358720" y="6999519"/>
            <a:ext cx="1095202" cy="185659"/>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anchor="ctr">
            <a:spAutoFit/>
          </a:bodyPr>
          <a:lstStyle/>
          <a:p>
            <a:pPr algn="ctr">
              <a:defRPr/>
            </a:pPr>
            <a:r>
              <a:rPr lang="en-US" sz="1200" b="1" dirty="0">
                <a:solidFill>
                  <a:srgbClr val="FFFFFF"/>
                </a:solidFill>
                <a:ea typeface="ＭＳ Ｐゴシック" pitchFamily="34" charset="-128"/>
              </a:rPr>
              <a:t>CONFIDENTIAL</a:t>
            </a:r>
            <a:endParaRPr lang="en-GB" sz="1200" dirty="0">
              <a:solidFill>
                <a:srgbClr val="FFFFFF"/>
              </a:solidFill>
              <a:ea typeface="SimHei" pitchFamily="49" charset="-122"/>
            </a:endParaRPr>
          </a:p>
        </p:txBody>
      </p:sp>
      <p:sp>
        <p:nvSpPr>
          <p:cNvPr id="16" name="TextBox 15" descr="insidestamp2shape" hidden="1"/>
          <p:cNvSpPr txBox="1"/>
          <p:nvPr userDrawn="1">
            <p:custDataLst>
              <p:tags r:id="rId10"/>
            </p:custDataLst>
          </p:nvPr>
        </p:nvSpPr>
        <p:spPr>
          <a:xfrm>
            <a:off x="1588837" y="6999519"/>
            <a:ext cx="571410" cy="185659"/>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anchor="ctr">
            <a:spAutoFit/>
          </a:bodyPr>
          <a:lstStyle/>
          <a:p>
            <a:pPr algn="ctr">
              <a:defRPr/>
            </a:pPr>
            <a:r>
              <a:rPr lang="en-US" sz="1200" b="1" dirty="0">
                <a:solidFill>
                  <a:srgbClr val="FFFFFF"/>
                </a:solidFill>
                <a:ea typeface="ＭＳ Ｐゴシック" pitchFamily="34" charset="-128"/>
              </a:rPr>
              <a:t>DRAFT</a:t>
            </a:r>
            <a:endParaRPr lang="en-GB" sz="1200" b="1" dirty="0">
              <a:solidFill>
                <a:srgbClr val="FFFFFF"/>
              </a:solidFill>
              <a:ea typeface="ＭＳ Ｐゴシック" pitchFamily="34" charset="-128"/>
            </a:endParaRPr>
          </a:p>
        </p:txBody>
      </p:sp>
      <p:pic>
        <p:nvPicPr>
          <p:cNvPr id="17" name="Picture 16" descr="insidebanklogo"/>
          <p:cNvPicPr>
            <a:picLocks noChangeAspect="1"/>
          </p:cNvPicPr>
          <p:nvPr userDrawn="1">
            <p:custDataLst>
              <p:tags r:id="rId11"/>
            </p:custDataLst>
          </p:nvPr>
        </p:nvPicPr>
        <p:blipFill>
          <a:blip r:embed="rId13" cstate="print"/>
          <a:stretch>
            <a:fillRect/>
          </a:stretch>
        </p:blipFill>
        <p:spPr>
          <a:xfrm>
            <a:off x="8350203" y="356467"/>
            <a:ext cx="1349480" cy="348468"/>
          </a:xfrm>
          <a:prstGeom prst="rect">
            <a:avLst/>
          </a:prstGeom>
        </p:spPr>
      </p:pic>
    </p:spTree>
    <p:extLst>
      <p:ext uri="{BB962C8B-B14F-4D97-AF65-F5344CB8AC3E}">
        <p14:creationId xmlns:p14="http://schemas.microsoft.com/office/powerpoint/2010/main" val="1444121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in Slide - blank no logo">
    <p:spTree>
      <p:nvGrpSpPr>
        <p:cNvPr id="1" name=""/>
        <p:cNvGrpSpPr/>
        <p:nvPr/>
      </p:nvGrpSpPr>
      <p:grpSpPr>
        <a:xfrm>
          <a:off x="0" y="0"/>
          <a:ext cx="0" cy="0"/>
          <a:chOff x="0" y="0"/>
          <a:chExt cx="0" cy="0"/>
        </a:xfrm>
      </p:grpSpPr>
      <p:sp>
        <p:nvSpPr>
          <p:cNvPr id="5" name="Rectangle 4" descr="insidestampsection" hidden="1"/>
          <p:cNvSpPr/>
          <p:nvPr userDrawn="1">
            <p:custDataLst>
              <p:tags r:id="rId1"/>
            </p:custDataLst>
          </p:nvPr>
        </p:nvSpPr>
        <p:spPr bwMode="auto">
          <a:xfrm>
            <a:off x="358719" y="7006839"/>
            <a:ext cx="2699574" cy="179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1229" fontAlgn="auto">
              <a:spcBef>
                <a:spcPts val="0"/>
              </a:spcBef>
              <a:spcAft>
                <a:spcPts val="0"/>
              </a:spcAft>
              <a:defRPr/>
            </a:pPr>
            <a:r>
              <a:rPr lang="en-GB" sz="1600" dirty="0">
                <a:noFill/>
                <a:cs typeface="Arial"/>
              </a:rPr>
              <a:t>align:left;flow:right</a:t>
            </a:r>
          </a:p>
        </p:txBody>
      </p:sp>
      <p:sp>
        <p:nvSpPr>
          <p:cNvPr id="7" name="Slide Number Placeholder 1"/>
          <p:cNvSpPr txBox="1">
            <a:spLocks/>
          </p:cNvSpPr>
          <p:nvPr userDrawn="1">
            <p:custDataLst>
              <p:tags r:id="rId2"/>
            </p:custDataLst>
          </p:nvPr>
        </p:nvSpPr>
        <p:spPr>
          <a:xfrm>
            <a:off x="358718" y="7185177"/>
            <a:ext cx="406336" cy="179313"/>
          </a:xfrm>
          <a:prstGeom prst="rect">
            <a:avLst/>
          </a:prstGeom>
        </p:spPr>
        <p:txBody>
          <a:bodyPr lIns="0" tIns="0" rIns="0" bIns="0" anchor="b"/>
          <a:lstStyle/>
          <a:p>
            <a:pPr>
              <a:defRPr/>
            </a:pPr>
            <a:fld id="{D805FE95-C5F3-46FF-A24F-EAAE81059C37}" type="slidenum">
              <a:rPr lang="en-US" sz="1000">
                <a:solidFill>
                  <a:srgbClr val="484849"/>
                </a:solidFill>
                <a:latin typeface="Calibri" pitchFamily="34" charset="0"/>
                <a:cs typeface="Arial" charset="0"/>
              </a:rPr>
              <a:pPr>
                <a:defRPr/>
              </a:pPr>
              <a:t>‹#›</a:t>
            </a:fld>
            <a:endParaRPr lang="en-US" sz="1000" dirty="0">
              <a:solidFill>
                <a:srgbClr val="484849"/>
              </a:solidFill>
              <a:latin typeface="Calibri" pitchFamily="34" charset="0"/>
              <a:cs typeface="Arial" charset="0"/>
            </a:endParaRPr>
          </a:p>
        </p:txBody>
      </p:sp>
      <p:sp>
        <p:nvSpPr>
          <p:cNvPr id="8" name="Rectangle 7" descr="insidelogosection" hidden="1"/>
          <p:cNvSpPr/>
          <p:nvPr userDrawn="1">
            <p:custDataLst>
              <p:tags r:id="rId3"/>
            </p:custDataLst>
          </p:nvPr>
        </p:nvSpPr>
        <p:spPr bwMode="auto">
          <a:xfrm>
            <a:off x="3220706" y="6897297"/>
            <a:ext cx="6478977" cy="2878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1229" fontAlgn="auto">
              <a:spcBef>
                <a:spcPts val="0"/>
              </a:spcBef>
              <a:spcAft>
                <a:spcPts val="0"/>
              </a:spcAft>
              <a:defRPr/>
            </a:pPr>
            <a:r>
              <a:rPr lang="en-GB" sz="1600" dirty="0">
                <a:noFill/>
                <a:cs typeface="Arial"/>
              </a:rPr>
              <a:t>align:right;flow:left</a:t>
            </a:r>
          </a:p>
        </p:txBody>
      </p:sp>
      <p:sp>
        <p:nvSpPr>
          <p:cNvPr id="9" name="TextBox 8" descr="insidelogomaxdimension" hidden="1"/>
          <p:cNvSpPr txBox="1"/>
          <p:nvPr userDrawn="1">
            <p:custDataLst>
              <p:tags r:id="rId4"/>
            </p:custDataLst>
          </p:nvPr>
        </p:nvSpPr>
        <p:spPr>
          <a:xfrm>
            <a:off x="8799824" y="6897297"/>
            <a:ext cx="899858" cy="287879"/>
          </a:xfrm>
          <a:prstGeom prst="rect">
            <a:avLst/>
          </a:prstGeom>
          <a:noFill/>
          <a:ln w="3175">
            <a:noFill/>
          </a:ln>
        </p:spPr>
        <p:txBody>
          <a:bodyPr wrap="none" lIns="0" tIns="0" rIns="0" bIns="0" anchor="ctr"/>
          <a:lstStyle/>
          <a:p>
            <a:pPr algn="ctr" defTabSz="472984">
              <a:defRPr/>
            </a:pPr>
            <a:r>
              <a:rPr lang="en-US" sz="800" dirty="0">
                <a:noFill/>
                <a:latin typeface="Calibri" pitchFamily="34" charset="0"/>
              </a:rPr>
              <a:t>Max. logo size</a:t>
            </a:r>
          </a:p>
          <a:p>
            <a:pPr algn="ctr" defTabSz="472984">
              <a:defRPr/>
            </a:pPr>
            <a:r>
              <a:rPr lang="en-US" sz="800" dirty="0">
                <a:noFill/>
                <a:latin typeface="Calibri" pitchFamily="34" charset="0"/>
              </a:rPr>
              <a:t>(H) 8 x (W) 25</a:t>
            </a:r>
            <a:endParaRPr lang="en-GB" sz="800" dirty="0">
              <a:noFill/>
              <a:latin typeface="Calibri" pitchFamily="34" charset="0"/>
            </a:endParaRPr>
          </a:p>
        </p:txBody>
      </p:sp>
      <p:sp>
        <p:nvSpPr>
          <p:cNvPr id="10" name="TextBox 9" descr="insidelogospacer" hidden="1"/>
          <p:cNvSpPr txBox="1"/>
          <p:nvPr userDrawn="1">
            <p:custDataLst>
              <p:tags r:id="rId5"/>
            </p:custDataLst>
          </p:nvPr>
        </p:nvSpPr>
        <p:spPr>
          <a:xfrm>
            <a:off x="8619852" y="6619026"/>
            <a:ext cx="179972" cy="287879"/>
          </a:xfrm>
          <a:prstGeom prst="rect">
            <a:avLst/>
          </a:prstGeom>
          <a:noFill/>
          <a:ln w="3175">
            <a:noFill/>
          </a:ln>
        </p:spPr>
        <p:txBody>
          <a:bodyPr wrap="none" lIns="0" tIns="0" rIns="0" bIns="0" anchor="ctr"/>
          <a:lstStyle/>
          <a:p>
            <a:pPr algn="ctr" defTabSz="472984">
              <a:defRPr/>
            </a:pPr>
            <a:r>
              <a:rPr lang="en-GB" sz="800" dirty="0">
                <a:noFill/>
                <a:latin typeface="Calibri" pitchFamily="34" charset="0"/>
              </a:rPr>
              <a:t>5</a:t>
            </a:r>
          </a:p>
        </p:txBody>
      </p:sp>
      <p:cxnSp>
        <p:nvCxnSpPr>
          <p:cNvPr id="11" name="Straight Connector 9" descr="insidelogosectiondivider" hidden="1"/>
          <p:cNvCxnSpPr>
            <a:cxnSpLocks noChangeShapeType="1"/>
          </p:cNvCxnSpPr>
          <p:nvPr userDrawn="1">
            <p:custDataLst>
              <p:tags r:id="rId6"/>
            </p:custDataLst>
          </p:nvPr>
        </p:nvCxnSpPr>
        <p:spPr bwMode="auto">
          <a:xfrm rot="16200000" flipH="1">
            <a:off x="6316497" y="7041568"/>
            <a:ext cx="287216" cy="0"/>
          </a:xfrm>
          <a:prstGeom prst="line">
            <a:avLst/>
          </a:prstGeom>
          <a:noFill/>
          <a:ln w="6350" algn="ctr">
            <a:solidFill>
              <a:srgbClr val="000000"/>
            </a:solidFill>
            <a:round/>
            <a:headEnd/>
            <a:tailEnd/>
          </a:ln>
        </p:spPr>
      </p:cxnSp>
      <p:sp>
        <p:nvSpPr>
          <p:cNvPr id="12" name="TextBox 11" descr="insidestampspacer" hidden="1"/>
          <p:cNvSpPr txBox="1"/>
          <p:nvPr userDrawn="1">
            <p:custDataLst>
              <p:tags r:id="rId7"/>
            </p:custDataLst>
          </p:nvPr>
        </p:nvSpPr>
        <p:spPr>
          <a:xfrm>
            <a:off x="1471525" y="6840273"/>
            <a:ext cx="107983" cy="179924"/>
          </a:xfrm>
          <a:prstGeom prst="rect">
            <a:avLst/>
          </a:prstGeom>
          <a:noFill/>
          <a:ln w="3175">
            <a:noFill/>
          </a:ln>
        </p:spPr>
        <p:txBody>
          <a:bodyPr wrap="none" lIns="0" tIns="0" rIns="0" bIns="0" anchor="ctr"/>
          <a:lstStyle/>
          <a:p>
            <a:pPr algn="ctr" defTabSz="472984">
              <a:defRPr/>
            </a:pPr>
            <a:r>
              <a:rPr lang="en-US" sz="800" dirty="0">
                <a:noFill/>
                <a:latin typeface="Calibri" pitchFamily="34" charset="0"/>
              </a:rPr>
              <a:t>3</a:t>
            </a:r>
            <a:endParaRPr lang="en-GB" sz="800" dirty="0">
              <a:noFill/>
              <a:latin typeface="Calibri" pitchFamily="34" charset="0"/>
            </a:endParaRPr>
          </a:p>
        </p:txBody>
      </p:sp>
      <p:sp>
        <p:nvSpPr>
          <p:cNvPr id="13" name="Rectangle 12" descr="insidestampmaxdimension" hidden="1"/>
          <p:cNvSpPr/>
          <p:nvPr userDrawn="1">
            <p:custDataLst>
              <p:tags r:id="rId8"/>
            </p:custDataLst>
          </p:nvPr>
        </p:nvSpPr>
        <p:spPr bwMode="auto">
          <a:xfrm>
            <a:off x="358718" y="6618679"/>
            <a:ext cx="2699912" cy="1808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0492">
              <a:defRPr/>
            </a:pPr>
            <a:endParaRPr lang="en-GB" sz="1600" dirty="0">
              <a:solidFill>
                <a:srgbClr val="000000"/>
              </a:solidFill>
              <a:ea typeface="ＭＳ Ｐゴシック" pitchFamily="34" charset="-128"/>
            </a:endParaRPr>
          </a:p>
        </p:txBody>
      </p:sp>
      <p:sp>
        <p:nvSpPr>
          <p:cNvPr id="15" name="TextBox 14" descr="insidestamp1shape" hidden="1"/>
          <p:cNvSpPr txBox="1"/>
          <p:nvPr userDrawn="1">
            <p:custDataLst>
              <p:tags r:id="rId9"/>
            </p:custDataLst>
          </p:nvPr>
        </p:nvSpPr>
        <p:spPr>
          <a:xfrm>
            <a:off x="358720" y="6999519"/>
            <a:ext cx="1095202" cy="185659"/>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anchor="ctr">
            <a:spAutoFit/>
          </a:bodyPr>
          <a:lstStyle/>
          <a:p>
            <a:pPr algn="ctr">
              <a:defRPr/>
            </a:pPr>
            <a:r>
              <a:rPr lang="en-US" sz="1200" b="1" dirty="0">
                <a:solidFill>
                  <a:srgbClr val="FFFFFF"/>
                </a:solidFill>
                <a:ea typeface="ＭＳ Ｐゴシック" pitchFamily="34" charset="-128"/>
              </a:rPr>
              <a:t>CONFIDENTIAL</a:t>
            </a:r>
            <a:endParaRPr lang="en-GB" sz="1200" dirty="0">
              <a:solidFill>
                <a:srgbClr val="FFFFFF"/>
              </a:solidFill>
              <a:ea typeface="SimHei" pitchFamily="49" charset="-122"/>
            </a:endParaRPr>
          </a:p>
        </p:txBody>
      </p:sp>
      <p:sp>
        <p:nvSpPr>
          <p:cNvPr id="16" name="TextBox 15" descr="insidestamp2shape" hidden="1"/>
          <p:cNvSpPr txBox="1"/>
          <p:nvPr userDrawn="1">
            <p:custDataLst>
              <p:tags r:id="rId10"/>
            </p:custDataLst>
          </p:nvPr>
        </p:nvSpPr>
        <p:spPr>
          <a:xfrm>
            <a:off x="1588837" y="6999519"/>
            <a:ext cx="571410" cy="185659"/>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anchor="ctr">
            <a:spAutoFit/>
          </a:bodyPr>
          <a:lstStyle/>
          <a:p>
            <a:pPr algn="ctr">
              <a:defRPr/>
            </a:pPr>
            <a:r>
              <a:rPr lang="en-US" sz="1200" b="1" dirty="0">
                <a:solidFill>
                  <a:srgbClr val="FFFFFF"/>
                </a:solidFill>
                <a:ea typeface="ＭＳ Ｐゴシック" pitchFamily="34" charset="-128"/>
              </a:rPr>
              <a:t>DRAFT</a:t>
            </a:r>
            <a:endParaRPr lang="en-GB" sz="1200" b="1" dirty="0">
              <a:solidFill>
                <a:srgbClr val="FFFFFF"/>
              </a:solidFill>
              <a:ea typeface="ＭＳ Ｐゴシック" pitchFamily="34" charset="-128"/>
            </a:endParaRPr>
          </a:p>
        </p:txBody>
      </p:sp>
    </p:spTree>
    <p:extLst>
      <p:ext uri="{BB962C8B-B14F-4D97-AF65-F5344CB8AC3E}">
        <p14:creationId xmlns:p14="http://schemas.microsoft.com/office/powerpoint/2010/main" val="3433846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able of Contents Column x1">
    <p:spTree>
      <p:nvGrpSpPr>
        <p:cNvPr id="1" name=""/>
        <p:cNvGrpSpPr/>
        <p:nvPr/>
      </p:nvGrpSpPr>
      <p:grpSpPr>
        <a:xfrm>
          <a:off x="0" y="0"/>
          <a:ext cx="0" cy="0"/>
          <a:chOff x="0" y="0"/>
          <a:chExt cx="0" cy="0"/>
        </a:xfrm>
      </p:grpSpPr>
      <p:sp>
        <p:nvSpPr>
          <p:cNvPr id="4" name="Rectangle 3" descr="insidestampsection" hidden="1"/>
          <p:cNvSpPr/>
          <p:nvPr userDrawn="1">
            <p:custDataLst>
              <p:tags r:id="rId1"/>
            </p:custDataLst>
          </p:nvPr>
        </p:nvSpPr>
        <p:spPr bwMode="auto">
          <a:xfrm>
            <a:off x="358719" y="7006839"/>
            <a:ext cx="2699574" cy="179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1229" fontAlgn="auto">
              <a:spcBef>
                <a:spcPts val="0"/>
              </a:spcBef>
              <a:spcAft>
                <a:spcPts val="0"/>
              </a:spcAft>
              <a:defRPr/>
            </a:pPr>
            <a:r>
              <a:rPr lang="en-GB" sz="1600" dirty="0">
                <a:noFill/>
                <a:cs typeface="Arial"/>
              </a:rPr>
              <a:t>align:left;flow:right</a:t>
            </a:r>
          </a:p>
        </p:txBody>
      </p:sp>
      <p:cxnSp>
        <p:nvCxnSpPr>
          <p:cNvPr id="5" name="Straight Connector 4"/>
          <p:cNvCxnSpPr/>
          <p:nvPr userDrawn="1">
            <p:custDataLst>
              <p:tags r:id="rId2"/>
            </p:custDataLst>
          </p:nvPr>
        </p:nvCxnSpPr>
        <p:spPr>
          <a:xfrm>
            <a:off x="358718" y="1007641"/>
            <a:ext cx="9339376" cy="1586"/>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1"/>
          <p:cNvSpPr txBox="1">
            <a:spLocks/>
          </p:cNvSpPr>
          <p:nvPr userDrawn="1">
            <p:custDataLst>
              <p:tags r:id="rId3"/>
            </p:custDataLst>
          </p:nvPr>
        </p:nvSpPr>
        <p:spPr>
          <a:xfrm>
            <a:off x="358718" y="7185177"/>
            <a:ext cx="406336" cy="179313"/>
          </a:xfrm>
          <a:prstGeom prst="rect">
            <a:avLst/>
          </a:prstGeom>
        </p:spPr>
        <p:txBody>
          <a:bodyPr lIns="0" tIns="0" rIns="0" bIns="0" anchor="b"/>
          <a:lstStyle/>
          <a:p>
            <a:pPr>
              <a:defRPr/>
            </a:pPr>
            <a:fld id="{D4EB9038-E56E-48FC-9BDC-464820BB35C6}" type="slidenum">
              <a:rPr lang="en-US" sz="1000">
                <a:solidFill>
                  <a:srgbClr val="484849"/>
                </a:solidFill>
                <a:latin typeface="Calibri" pitchFamily="34" charset="0"/>
                <a:cs typeface="Arial" charset="0"/>
              </a:rPr>
              <a:pPr>
                <a:defRPr/>
              </a:pPr>
              <a:t>‹#›</a:t>
            </a:fld>
            <a:endParaRPr lang="en-US" sz="1000" dirty="0">
              <a:solidFill>
                <a:srgbClr val="484849"/>
              </a:solidFill>
              <a:latin typeface="Calibri" pitchFamily="34" charset="0"/>
              <a:cs typeface="Arial" charset="0"/>
            </a:endParaRPr>
          </a:p>
        </p:txBody>
      </p:sp>
      <p:sp>
        <p:nvSpPr>
          <p:cNvPr id="7" name="Rectangle 6" descr="insidelogosection" hidden="1"/>
          <p:cNvSpPr/>
          <p:nvPr userDrawn="1">
            <p:custDataLst>
              <p:tags r:id="rId4"/>
            </p:custDataLst>
          </p:nvPr>
        </p:nvSpPr>
        <p:spPr bwMode="auto">
          <a:xfrm>
            <a:off x="3220706" y="6897297"/>
            <a:ext cx="6478977" cy="2878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1229" fontAlgn="auto">
              <a:spcBef>
                <a:spcPts val="0"/>
              </a:spcBef>
              <a:spcAft>
                <a:spcPts val="0"/>
              </a:spcAft>
              <a:defRPr/>
            </a:pPr>
            <a:r>
              <a:rPr lang="en-GB" sz="1600" dirty="0">
                <a:noFill/>
                <a:cs typeface="Arial"/>
              </a:rPr>
              <a:t>align:right;flow:left</a:t>
            </a:r>
          </a:p>
        </p:txBody>
      </p:sp>
      <p:sp>
        <p:nvSpPr>
          <p:cNvPr id="8" name="TextBox 7" descr="insidelogomaxdimension" hidden="1"/>
          <p:cNvSpPr txBox="1"/>
          <p:nvPr userDrawn="1">
            <p:custDataLst>
              <p:tags r:id="rId5"/>
            </p:custDataLst>
          </p:nvPr>
        </p:nvSpPr>
        <p:spPr>
          <a:xfrm>
            <a:off x="8799824" y="6897297"/>
            <a:ext cx="899858" cy="287879"/>
          </a:xfrm>
          <a:prstGeom prst="rect">
            <a:avLst/>
          </a:prstGeom>
          <a:noFill/>
          <a:ln w="3175">
            <a:noFill/>
          </a:ln>
        </p:spPr>
        <p:txBody>
          <a:bodyPr wrap="none" lIns="0" tIns="0" rIns="0" bIns="0" anchor="ctr"/>
          <a:lstStyle/>
          <a:p>
            <a:pPr algn="ctr" defTabSz="472984">
              <a:defRPr/>
            </a:pPr>
            <a:r>
              <a:rPr lang="en-US" sz="800" dirty="0">
                <a:noFill/>
                <a:latin typeface="Calibri" pitchFamily="34" charset="0"/>
              </a:rPr>
              <a:t>Max. logo size</a:t>
            </a:r>
          </a:p>
          <a:p>
            <a:pPr algn="ctr" defTabSz="472984">
              <a:defRPr/>
            </a:pPr>
            <a:r>
              <a:rPr lang="en-US" sz="800" dirty="0">
                <a:noFill/>
                <a:latin typeface="Calibri" pitchFamily="34" charset="0"/>
              </a:rPr>
              <a:t>(H) 8 x (W) 25</a:t>
            </a:r>
            <a:endParaRPr lang="en-GB" sz="800" dirty="0">
              <a:noFill/>
              <a:latin typeface="Calibri" pitchFamily="34" charset="0"/>
            </a:endParaRPr>
          </a:p>
        </p:txBody>
      </p:sp>
      <p:sp>
        <p:nvSpPr>
          <p:cNvPr id="9" name="TextBox 8" descr="insidelogospacer" hidden="1"/>
          <p:cNvSpPr txBox="1"/>
          <p:nvPr userDrawn="1">
            <p:custDataLst>
              <p:tags r:id="rId6"/>
            </p:custDataLst>
          </p:nvPr>
        </p:nvSpPr>
        <p:spPr>
          <a:xfrm>
            <a:off x="8619852" y="6619026"/>
            <a:ext cx="179972" cy="287879"/>
          </a:xfrm>
          <a:prstGeom prst="rect">
            <a:avLst/>
          </a:prstGeom>
          <a:noFill/>
          <a:ln w="3175">
            <a:noFill/>
          </a:ln>
        </p:spPr>
        <p:txBody>
          <a:bodyPr wrap="none" lIns="0" tIns="0" rIns="0" bIns="0" anchor="ctr"/>
          <a:lstStyle/>
          <a:p>
            <a:pPr algn="ctr" defTabSz="472984">
              <a:defRPr/>
            </a:pPr>
            <a:r>
              <a:rPr lang="en-GB" sz="800" dirty="0">
                <a:noFill/>
                <a:latin typeface="Calibri" pitchFamily="34" charset="0"/>
              </a:rPr>
              <a:t>5</a:t>
            </a:r>
          </a:p>
        </p:txBody>
      </p:sp>
      <p:cxnSp>
        <p:nvCxnSpPr>
          <p:cNvPr id="10" name="Straight Connector 10" descr="insidelogosectiondivider" hidden="1"/>
          <p:cNvCxnSpPr>
            <a:cxnSpLocks noChangeShapeType="1"/>
          </p:cNvCxnSpPr>
          <p:nvPr userDrawn="1">
            <p:custDataLst>
              <p:tags r:id="rId7"/>
            </p:custDataLst>
          </p:nvPr>
        </p:nvCxnSpPr>
        <p:spPr bwMode="auto">
          <a:xfrm rot="16200000" flipH="1">
            <a:off x="6316497" y="7041568"/>
            <a:ext cx="287216" cy="0"/>
          </a:xfrm>
          <a:prstGeom prst="line">
            <a:avLst/>
          </a:prstGeom>
          <a:noFill/>
          <a:ln w="6350" algn="ctr">
            <a:solidFill>
              <a:srgbClr val="000000"/>
            </a:solidFill>
            <a:round/>
            <a:headEnd/>
            <a:tailEnd/>
          </a:ln>
        </p:spPr>
      </p:cxnSp>
      <p:sp>
        <p:nvSpPr>
          <p:cNvPr id="11" name="TextBox 10" descr="insidestampspacer" hidden="1"/>
          <p:cNvSpPr txBox="1"/>
          <p:nvPr userDrawn="1">
            <p:custDataLst>
              <p:tags r:id="rId8"/>
            </p:custDataLst>
          </p:nvPr>
        </p:nvSpPr>
        <p:spPr>
          <a:xfrm>
            <a:off x="1471525" y="6840273"/>
            <a:ext cx="107983" cy="179924"/>
          </a:xfrm>
          <a:prstGeom prst="rect">
            <a:avLst/>
          </a:prstGeom>
          <a:noFill/>
          <a:ln w="3175">
            <a:noFill/>
          </a:ln>
        </p:spPr>
        <p:txBody>
          <a:bodyPr wrap="none" lIns="0" tIns="0" rIns="0" bIns="0" anchor="ctr"/>
          <a:lstStyle/>
          <a:p>
            <a:pPr algn="ctr" defTabSz="472984">
              <a:defRPr/>
            </a:pPr>
            <a:r>
              <a:rPr lang="en-US" sz="800" dirty="0">
                <a:noFill/>
                <a:latin typeface="Calibri" pitchFamily="34" charset="0"/>
              </a:rPr>
              <a:t>3</a:t>
            </a:r>
            <a:endParaRPr lang="en-GB" sz="800" dirty="0">
              <a:noFill/>
              <a:latin typeface="Calibri" pitchFamily="34" charset="0"/>
            </a:endParaRPr>
          </a:p>
        </p:txBody>
      </p:sp>
      <p:sp>
        <p:nvSpPr>
          <p:cNvPr id="12" name="Rectangle 11" descr="insidestampmaxdimension" hidden="1"/>
          <p:cNvSpPr/>
          <p:nvPr userDrawn="1">
            <p:custDataLst>
              <p:tags r:id="rId9"/>
            </p:custDataLst>
          </p:nvPr>
        </p:nvSpPr>
        <p:spPr bwMode="auto">
          <a:xfrm>
            <a:off x="358718" y="6618679"/>
            <a:ext cx="2699912" cy="1808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0492">
              <a:defRPr/>
            </a:pPr>
            <a:endParaRPr lang="en-GB" sz="1600" dirty="0">
              <a:solidFill>
                <a:schemeClr val="bg1"/>
              </a:solidFill>
              <a:ea typeface="ＭＳ Ｐゴシック" pitchFamily="34" charset="-128"/>
            </a:endParaRPr>
          </a:p>
        </p:txBody>
      </p:sp>
      <p:sp>
        <p:nvSpPr>
          <p:cNvPr id="14" name="TextBox 13" descr="insidestamp1shape" hidden="1"/>
          <p:cNvSpPr txBox="1"/>
          <p:nvPr userDrawn="1">
            <p:custDataLst>
              <p:tags r:id="rId10"/>
            </p:custDataLst>
          </p:nvPr>
        </p:nvSpPr>
        <p:spPr>
          <a:xfrm>
            <a:off x="358720" y="6999519"/>
            <a:ext cx="1095202" cy="185659"/>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anchor="ctr">
            <a:spAutoFit/>
          </a:bodyPr>
          <a:lstStyle/>
          <a:p>
            <a:pPr algn="ctr">
              <a:defRPr/>
            </a:pPr>
            <a:r>
              <a:rPr lang="en-US" sz="1200" b="1" dirty="0">
                <a:solidFill>
                  <a:srgbClr val="FFFFFF"/>
                </a:solidFill>
                <a:ea typeface="ＭＳ Ｐゴシック" pitchFamily="34" charset="-128"/>
              </a:rPr>
              <a:t>CONFIDENTIAL</a:t>
            </a:r>
            <a:endParaRPr lang="en-GB" sz="1200" dirty="0">
              <a:solidFill>
                <a:srgbClr val="FFFFFF"/>
              </a:solidFill>
              <a:ea typeface="SimHei" pitchFamily="49" charset="-122"/>
            </a:endParaRPr>
          </a:p>
        </p:txBody>
      </p:sp>
      <p:sp>
        <p:nvSpPr>
          <p:cNvPr id="15" name="TextBox 14" descr="insidestamp2shape" hidden="1"/>
          <p:cNvSpPr txBox="1"/>
          <p:nvPr userDrawn="1">
            <p:custDataLst>
              <p:tags r:id="rId11"/>
            </p:custDataLst>
          </p:nvPr>
        </p:nvSpPr>
        <p:spPr>
          <a:xfrm>
            <a:off x="1588837" y="6999519"/>
            <a:ext cx="571410" cy="185659"/>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anchor="ctr">
            <a:spAutoFit/>
          </a:bodyPr>
          <a:lstStyle/>
          <a:p>
            <a:pPr algn="ctr">
              <a:defRPr/>
            </a:pPr>
            <a:r>
              <a:rPr lang="en-US" sz="1200" b="1" dirty="0">
                <a:solidFill>
                  <a:srgbClr val="FFFFFF"/>
                </a:solidFill>
                <a:ea typeface="ＭＳ Ｐゴシック" pitchFamily="34" charset="-128"/>
              </a:rPr>
              <a:t>DRAFT</a:t>
            </a:r>
            <a:endParaRPr lang="en-GB" sz="1200" b="1" dirty="0">
              <a:solidFill>
                <a:srgbClr val="FFFFFF"/>
              </a:solidFill>
              <a:ea typeface="ＭＳ Ｐゴシック" pitchFamily="34" charset="-128"/>
            </a:endParaRPr>
          </a:p>
        </p:txBody>
      </p:sp>
      <p:sp>
        <p:nvSpPr>
          <p:cNvPr id="16" name="Text Placeholder 50"/>
          <p:cNvSpPr>
            <a:spLocks noGrp="1"/>
          </p:cNvSpPr>
          <p:nvPr>
            <p:ph type="body" sz="quarter" idx="12"/>
            <p:custDataLst>
              <p:tags r:id="rId12"/>
            </p:custDataLst>
          </p:nvPr>
        </p:nvSpPr>
        <p:spPr>
          <a:xfrm>
            <a:off x="358721" y="1367424"/>
            <a:ext cx="9339737" cy="5265534"/>
          </a:xfrm>
          <a:prstGeom prst="rect">
            <a:avLst/>
          </a:prstGeom>
        </p:spPr>
        <p:txBody>
          <a:bodyPr/>
          <a:lstStyle>
            <a:lvl1pPr marL="0" indent="0">
              <a:spcBef>
                <a:spcPts val="0"/>
              </a:spcBef>
              <a:buFont typeface="Calibri" pitchFamily="34" charset="0"/>
              <a:buNone/>
              <a:defRPr sz="1800" b="1">
                <a:solidFill>
                  <a:srgbClr val="000000"/>
                </a:solidFill>
                <a:latin typeface="Calibri" pitchFamily="34" charset="0"/>
              </a:defRPr>
            </a:lvl1pPr>
            <a:lvl2pPr marL="0" indent="0">
              <a:buFont typeface="Calibri" pitchFamily="34" charset="0"/>
              <a:buNone/>
              <a:tabLst>
                <a:tab pos="9238728" algn="r"/>
              </a:tabLst>
              <a:defRPr sz="1600" b="0" baseline="0">
                <a:solidFill>
                  <a:srgbClr val="000000"/>
                </a:solidFill>
                <a:latin typeface="Calibri" pitchFamily="34" charset="0"/>
              </a:defRPr>
            </a:lvl2pPr>
            <a:lvl3pPr marL="0" indent="0">
              <a:spcBef>
                <a:spcPts val="400"/>
              </a:spcBef>
              <a:spcAft>
                <a:spcPts val="400"/>
              </a:spcAft>
              <a:buFont typeface="Calibri" pitchFamily="34" charset="0"/>
              <a:buNone/>
              <a:defRPr lang="en-US" sz="1400" b="0" kern="1200" baseline="0" dirty="0" smtClean="0">
                <a:solidFill>
                  <a:srgbClr val="000000"/>
                </a:solidFill>
                <a:latin typeface="Calibri" pitchFamily="34" charset="0"/>
                <a:ea typeface="ＭＳ Ｐゴシック" charset="0"/>
                <a:cs typeface="+mn-cs"/>
              </a:defRPr>
            </a:lvl3pPr>
            <a:lvl4pPr marL="0" indent="0">
              <a:spcBef>
                <a:spcPts val="400"/>
              </a:spcBef>
              <a:spcAft>
                <a:spcPts val="400"/>
              </a:spcAft>
              <a:buFont typeface="Calibri" pitchFamily="34" charset="0"/>
              <a:buNone/>
              <a:defRPr lang="en-US" sz="1400" b="0" kern="1200" baseline="0" dirty="0" smtClean="0">
                <a:solidFill>
                  <a:srgbClr val="000000"/>
                </a:solidFill>
                <a:latin typeface="Calibri" pitchFamily="34" charset="0"/>
                <a:ea typeface="ＭＳ Ｐゴシック" charset="0"/>
                <a:cs typeface="+mn-cs"/>
              </a:defRPr>
            </a:lvl4pPr>
            <a:lvl5pPr marL="0" indent="0">
              <a:spcBef>
                <a:spcPts val="400"/>
              </a:spcBef>
              <a:spcAft>
                <a:spcPts val="400"/>
              </a:spcAft>
              <a:buFont typeface="Arial" pitchFamily="34" charset="0"/>
              <a:buNone/>
              <a:defRPr lang="en-US" sz="1400" b="0" kern="1200" baseline="0" dirty="0" smtClean="0">
                <a:solidFill>
                  <a:srgbClr val="000000"/>
                </a:solidFill>
                <a:latin typeface="Calibri" pitchFamily="34" charset="0"/>
                <a:ea typeface="ＭＳ Ｐゴシック" charset="0"/>
                <a:cs typeface="+mn-cs"/>
              </a:defRPr>
            </a:lvl5pPr>
            <a:lvl6pPr marL="0" indent="0">
              <a:spcBef>
                <a:spcPts val="400"/>
              </a:spcBef>
              <a:spcAft>
                <a:spcPts val="400"/>
              </a:spcAft>
              <a:buNone/>
              <a:defRPr lang="en-US" sz="1400" b="0" kern="1200" baseline="0" dirty="0" smtClean="0">
                <a:solidFill>
                  <a:srgbClr val="000000"/>
                </a:solidFill>
                <a:latin typeface="Calibri" pitchFamily="34" charset="0"/>
                <a:ea typeface="ＭＳ Ｐゴシック" charset="0"/>
                <a:cs typeface="+mn-cs"/>
              </a:defRPr>
            </a:lvl6pPr>
            <a:lvl7pPr marL="0" indent="0">
              <a:spcBef>
                <a:spcPts val="400"/>
              </a:spcBef>
              <a:spcAft>
                <a:spcPts val="400"/>
              </a:spcAft>
              <a:buFont typeface="Arial" pitchFamily="34" charset="0"/>
              <a:buNone/>
              <a:defRPr lang="en-US" sz="1400" b="0" kern="1200" baseline="0" dirty="0" smtClean="0">
                <a:solidFill>
                  <a:srgbClr val="000000"/>
                </a:solidFill>
                <a:latin typeface="Calibri" pitchFamily="34" charset="0"/>
                <a:ea typeface="ＭＳ Ｐゴシック" charset="0"/>
                <a:cs typeface="+mn-cs"/>
              </a:defRPr>
            </a:lvl7pPr>
            <a:lvl8pPr marL="0" indent="0">
              <a:spcBef>
                <a:spcPts val="400"/>
              </a:spcBef>
              <a:spcAft>
                <a:spcPts val="400"/>
              </a:spcAft>
              <a:buFont typeface="Arial" pitchFamily="34" charset="0"/>
              <a:buNone/>
              <a:defRPr lang="en-US" sz="1400" b="0" kern="1200" baseline="0" dirty="0" smtClean="0">
                <a:solidFill>
                  <a:srgbClr val="000000"/>
                </a:solidFill>
                <a:latin typeface="Calibri" pitchFamily="34" charset="0"/>
                <a:ea typeface="ＭＳ Ｐゴシック" charset="0"/>
                <a:cs typeface="+mn-cs"/>
              </a:defRPr>
            </a:lvl8pPr>
            <a:lvl9pPr marL="0" indent="0">
              <a:spcBef>
                <a:spcPts val="400"/>
              </a:spcBef>
              <a:spcAft>
                <a:spcPts val="400"/>
              </a:spcAft>
              <a:buFont typeface="Arial" pitchFamily="34" charset="0"/>
              <a:buNone/>
              <a:defRPr lang="en-US" sz="1400" b="0" kern="1200" baseline="0" dirty="0" smtClean="0">
                <a:solidFill>
                  <a:srgbClr val="000000"/>
                </a:solidFill>
                <a:latin typeface="Calibri" pitchFamily="34" charset="0"/>
                <a:ea typeface="ＭＳ Ｐゴシック" charset="0"/>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2" name="Text Placeholder 41"/>
          <p:cNvSpPr>
            <a:spLocks noGrp="1"/>
          </p:cNvSpPr>
          <p:nvPr>
            <p:ph type="body" sz="quarter" idx="10" hasCustomPrompt="1"/>
            <p:custDataLst>
              <p:tags r:id="rId13"/>
            </p:custDataLst>
          </p:nvPr>
        </p:nvSpPr>
        <p:spPr>
          <a:xfrm>
            <a:off x="358720" y="359848"/>
            <a:ext cx="7541247" cy="359849"/>
          </a:xfrm>
          <a:prstGeom prst="rect">
            <a:avLst/>
          </a:prstGeom>
        </p:spPr>
        <p:txBody>
          <a:bodyPr/>
          <a:lstStyle>
            <a:lvl1pPr marL="0" marR="0" indent="0" algn="l" defTabSz="472886" rtl="0" eaLnBrk="1" fontAlgn="base" latinLnBrk="0" hangingPunct="1">
              <a:lnSpc>
                <a:spcPct val="100000"/>
              </a:lnSpc>
              <a:spcBef>
                <a:spcPts val="0"/>
              </a:spcBef>
              <a:spcAft>
                <a:spcPct val="0"/>
              </a:spcAft>
              <a:buClrTx/>
              <a:buSzTx/>
              <a:buFontTx/>
              <a:buNone/>
              <a:tabLst/>
              <a:defRPr sz="2800" b="1" baseline="0">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marL="0" marR="0" lvl="0" indent="0" algn="l" defTabSz="472886" rtl="0" eaLnBrk="1" fontAlgn="base" latinLnBrk="0" hangingPunct="1">
              <a:lnSpc>
                <a:spcPct val="100000"/>
              </a:lnSpc>
              <a:spcBef>
                <a:spcPts val="0"/>
              </a:spcBef>
              <a:spcAft>
                <a:spcPct val="0"/>
              </a:spcAft>
              <a:buClrTx/>
              <a:buSzTx/>
              <a:buFontTx/>
              <a:buNone/>
              <a:tabLst/>
              <a:defRPr/>
            </a:pPr>
            <a:r>
              <a:rPr lang="en-US" dirty="0" smtClean="0"/>
              <a:t>Click to edit Header</a:t>
            </a:r>
          </a:p>
          <a:p>
            <a:pPr lvl="0"/>
            <a:endParaRPr lang="en-US" dirty="0" smtClean="0"/>
          </a:p>
        </p:txBody>
      </p:sp>
      <p:pic>
        <p:nvPicPr>
          <p:cNvPr id="17" name="Picture 16" descr="insidebanklogo"/>
          <p:cNvPicPr>
            <a:picLocks noChangeAspect="1"/>
          </p:cNvPicPr>
          <p:nvPr userDrawn="1">
            <p:custDataLst>
              <p:tags r:id="rId14"/>
            </p:custDataLst>
          </p:nvPr>
        </p:nvPicPr>
        <p:blipFill>
          <a:blip r:embed="rId16" cstate="print"/>
          <a:stretch>
            <a:fillRect/>
          </a:stretch>
        </p:blipFill>
        <p:spPr>
          <a:xfrm>
            <a:off x="8350203" y="356467"/>
            <a:ext cx="1349480" cy="348468"/>
          </a:xfrm>
          <a:prstGeom prst="rect">
            <a:avLst/>
          </a:prstGeom>
        </p:spPr>
      </p:pic>
    </p:spTree>
    <p:extLst>
      <p:ext uri="{BB962C8B-B14F-4D97-AF65-F5344CB8AC3E}">
        <p14:creationId xmlns:p14="http://schemas.microsoft.com/office/powerpoint/2010/main" val="3538316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able of Contents Columns x2">
    <p:spTree>
      <p:nvGrpSpPr>
        <p:cNvPr id="1" name=""/>
        <p:cNvGrpSpPr/>
        <p:nvPr/>
      </p:nvGrpSpPr>
      <p:grpSpPr>
        <a:xfrm>
          <a:off x="0" y="0"/>
          <a:ext cx="0" cy="0"/>
          <a:chOff x="0" y="0"/>
          <a:chExt cx="0" cy="0"/>
        </a:xfrm>
      </p:grpSpPr>
      <p:sp>
        <p:nvSpPr>
          <p:cNvPr id="5" name="Rectangle 4" descr="insidestampsection" hidden="1"/>
          <p:cNvSpPr/>
          <p:nvPr userDrawn="1">
            <p:custDataLst>
              <p:tags r:id="rId1"/>
            </p:custDataLst>
          </p:nvPr>
        </p:nvSpPr>
        <p:spPr bwMode="auto">
          <a:xfrm>
            <a:off x="358719" y="7006839"/>
            <a:ext cx="2699574" cy="179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1229" fontAlgn="auto">
              <a:spcBef>
                <a:spcPts val="0"/>
              </a:spcBef>
              <a:spcAft>
                <a:spcPts val="0"/>
              </a:spcAft>
              <a:defRPr/>
            </a:pPr>
            <a:r>
              <a:rPr lang="en-GB" sz="1600" dirty="0">
                <a:noFill/>
                <a:cs typeface="Arial"/>
              </a:rPr>
              <a:t>align:left;flow:right</a:t>
            </a:r>
          </a:p>
        </p:txBody>
      </p:sp>
      <p:cxnSp>
        <p:nvCxnSpPr>
          <p:cNvPr id="6" name="Straight Connector 5"/>
          <p:cNvCxnSpPr/>
          <p:nvPr userDrawn="1">
            <p:custDataLst>
              <p:tags r:id="rId2"/>
            </p:custDataLst>
          </p:nvPr>
        </p:nvCxnSpPr>
        <p:spPr>
          <a:xfrm>
            <a:off x="358718" y="1007641"/>
            <a:ext cx="9339376" cy="1586"/>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1"/>
          <p:cNvSpPr txBox="1">
            <a:spLocks/>
          </p:cNvSpPr>
          <p:nvPr userDrawn="1">
            <p:custDataLst>
              <p:tags r:id="rId3"/>
            </p:custDataLst>
          </p:nvPr>
        </p:nvSpPr>
        <p:spPr>
          <a:xfrm>
            <a:off x="358718" y="7185177"/>
            <a:ext cx="406336" cy="179313"/>
          </a:xfrm>
          <a:prstGeom prst="rect">
            <a:avLst/>
          </a:prstGeom>
        </p:spPr>
        <p:txBody>
          <a:bodyPr lIns="0" tIns="0" rIns="0" bIns="0" anchor="b"/>
          <a:lstStyle/>
          <a:p>
            <a:pPr>
              <a:defRPr/>
            </a:pPr>
            <a:fld id="{D805FE95-C5F3-46FF-A24F-EAAE81059C37}" type="slidenum">
              <a:rPr lang="en-US" sz="1000">
                <a:solidFill>
                  <a:srgbClr val="484849"/>
                </a:solidFill>
                <a:latin typeface="Calibri" pitchFamily="34" charset="0"/>
                <a:cs typeface="Arial" charset="0"/>
              </a:rPr>
              <a:pPr>
                <a:defRPr/>
              </a:pPr>
              <a:t>‹#›</a:t>
            </a:fld>
            <a:endParaRPr lang="en-US" sz="1000" dirty="0">
              <a:solidFill>
                <a:srgbClr val="484849"/>
              </a:solidFill>
              <a:latin typeface="Calibri" pitchFamily="34" charset="0"/>
              <a:cs typeface="Arial" charset="0"/>
            </a:endParaRPr>
          </a:p>
        </p:txBody>
      </p:sp>
      <p:sp>
        <p:nvSpPr>
          <p:cNvPr id="8" name="Rectangle 7" descr="insidelogosection" hidden="1"/>
          <p:cNvSpPr/>
          <p:nvPr userDrawn="1">
            <p:custDataLst>
              <p:tags r:id="rId4"/>
            </p:custDataLst>
          </p:nvPr>
        </p:nvSpPr>
        <p:spPr bwMode="auto">
          <a:xfrm>
            <a:off x="3220706" y="6897297"/>
            <a:ext cx="6478977" cy="2878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1229" fontAlgn="auto">
              <a:spcBef>
                <a:spcPts val="0"/>
              </a:spcBef>
              <a:spcAft>
                <a:spcPts val="0"/>
              </a:spcAft>
              <a:defRPr/>
            </a:pPr>
            <a:r>
              <a:rPr lang="en-GB" sz="1600" dirty="0">
                <a:noFill/>
                <a:cs typeface="Arial"/>
              </a:rPr>
              <a:t>align:right;flow:left</a:t>
            </a:r>
          </a:p>
        </p:txBody>
      </p:sp>
      <p:sp>
        <p:nvSpPr>
          <p:cNvPr id="9" name="TextBox 8" descr="insidelogomaxdimension" hidden="1"/>
          <p:cNvSpPr txBox="1"/>
          <p:nvPr userDrawn="1">
            <p:custDataLst>
              <p:tags r:id="rId5"/>
            </p:custDataLst>
          </p:nvPr>
        </p:nvSpPr>
        <p:spPr>
          <a:xfrm>
            <a:off x="8799824" y="6897297"/>
            <a:ext cx="899858" cy="287879"/>
          </a:xfrm>
          <a:prstGeom prst="rect">
            <a:avLst/>
          </a:prstGeom>
          <a:noFill/>
          <a:ln w="3175">
            <a:noFill/>
          </a:ln>
        </p:spPr>
        <p:txBody>
          <a:bodyPr wrap="none" lIns="0" tIns="0" rIns="0" bIns="0" anchor="ctr"/>
          <a:lstStyle/>
          <a:p>
            <a:pPr algn="ctr" defTabSz="472984">
              <a:defRPr/>
            </a:pPr>
            <a:r>
              <a:rPr lang="en-US" sz="800" dirty="0">
                <a:noFill/>
                <a:latin typeface="Calibri" pitchFamily="34" charset="0"/>
              </a:rPr>
              <a:t>Max. logo size</a:t>
            </a:r>
          </a:p>
          <a:p>
            <a:pPr algn="ctr" defTabSz="472984">
              <a:defRPr/>
            </a:pPr>
            <a:r>
              <a:rPr lang="en-US" sz="800" dirty="0">
                <a:noFill/>
                <a:latin typeface="Calibri" pitchFamily="34" charset="0"/>
              </a:rPr>
              <a:t>(H) 8 x (W) 25</a:t>
            </a:r>
            <a:endParaRPr lang="en-GB" sz="800" dirty="0">
              <a:noFill/>
              <a:latin typeface="Calibri" pitchFamily="34" charset="0"/>
            </a:endParaRPr>
          </a:p>
        </p:txBody>
      </p:sp>
      <p:sp>
        <p:nvSpPr>
          <p:cNvPr id="10" name="TextBox 9" descr="insidelogospacer" hidden="1"/>
          <p:cNvSpPr txBox="1"/>
          <p:nvPr userDrawn="1">
            <p:custDataLst>
              <p:tags r:id="rId6"/>
            </p:custDataLst>
          </p:nvPr>
        </p:nvSpPr>
        <p:spPr>
          <a:xfrm>
            <a:off x="8619852" y="6619026"/>
            <a:ext cx="179972" cy="287879"/>
          </a:xfrm>
          <a:prstGeom prst="rect">
            <a:avLst/>
          </a:prstGeom>
          <a:noFill/>
          <a:ln w="3175">
            <a:noFill/>
          </a:ln>
        </p:spPr>
        <p:txBody>
          <a:bodyPr wrap="none" lIns="0" tIns="0" rIns="0" bIns="0" anchor="ctr"/>
          <a:lstStyle/>
          <a:p>
            <a:pPr algn="ctr" defTabSz="472984">
              <a:defRPr/>
            </a:pPr>
            <a:r>
              <a:rPr lang="en-GB" sz="800" dirty="0">
                <a:noFill/>
                <a:latin typeface="Calibri" pitchFamily="34" charset="0"/>
              </a:rPr>
              <a:t>5</a:t>
            </a:r>
          </a:p>
        </p:txBody>
      </p:sp>
      <p:cxnSp>
        <p:nvCxnSpPr>
          <p:cNvPr id="11" name="Straight Connector 9" descr="insidelogosectiondivider" hidden="1"/>
          <p:cNvCxnSpPr>
            <a:cxnSpLocks noChangeShapeType="1"/>
          </p:cNvCxnSpPr>
          <p:nvPr userDrawn="1">
            <p:custDataLst>
              <p:tags r:id="rId7"/>
            </p:custDataLst>
          </p:nvPr>
        </p:nvCxnSpPr>
        <p:spPr bwMode="auto">
          <a:xfrm rot="16200000" flipH="1">
            <a:off x="6316497" y="7041568"/>
            <a:ext cx="287216" cy="0"/>
          </a:xfrm>
          <a:prstGeom prst="line">
            <a:avLst/>
          </a:prstGeom>
          <a:noFill/>
          <a:ln w="6350" algn="ctr">
            <a:solidFill>
              <a:srgbClr val="000000"/>
            </a:solidFill>
            <a:round/>
            <a:headEnd/>
            <a:tailEnd/>
          </a:ln>
        </p:spPr>
      </p:cxnSp>
      <p:sp>
        <p:nvSpPr>
          <p:cNvPr id="12" name="TextBox 11" descr="insidestampspacer" hidden="1"/>
          <p:cNvSpPr txBox="1"/>
          <p:nvPr userDrawn="1">
            <p:custDataLst>
              <p:tags r:id="rId8"/>
            </p:custDataLst>
          </p:nvPr>
        </p:nvSpPr>
        <p:spPr>
          <a:xfrm>
            <a:off x="1471525" y="6840273"/>
            <a:ext cx="107983" cy="179924"/>
          </a:xfrm>
          <a:prstGeom prst="rect">
            <a:avLst/>
          </a:prstGeom>
          <a:noFill/>
          <a:ln w="3175">
            <a:noFill/>
          </a:ln>
        </p:spPr>
        <p:txBody>
          <a:bodyPr wrap="none" lIns="0" tIns="0" rIns="0" bIns="0" anchor="ctr"/>
          <a:lstStyle/>
          <a:p>
            <a:pPr algn="ctr" defTabSz="472984">
              <a:defRPr/>
            </a:pPr>
            <a:r>
              <a:rPr lang="en-US" sz="800" dirty="0">
                <a:noFill/>
                <a:latin typeface="Calibri" pitchFamily="34" charset="0"/>
              </a:rPr>
              <a:t>3</a:t>
            </a:r>
            <a:endParaRPr lang="en-GB" sz="800" dirty="0">
              <a:noFill/>
              <a:latin typeface="Calibri" pitchFamily="34" charset="0"/>
            </a:endParaRPr>
          </a:p>
        </p:txBody>
      </p:sp>
      <p:sp>
        <p:nvSpPr>
          <p:cNvPr id="13" name="Rectangle 12" descr="insidestampmaxdimension" hidden="1"/>
          <p:cNvSpPr/>
          <p:nvPr userDrawn="1">
            <p:custDataLst>
              <p:tags r:id="rId9"/>
            </p:custDataLst>
          </p:nvPr>
        </p:nvSpPr>
        <p:spPr bwMode="auto">
          <a:xfrm>
            <a:off x="358718" y="6618679"/>
            <a:ext cx="2699912" cy="1808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0492">
              <a:defRPr/>
            </a:pPr>
            <a:endParaRPr lang="en-GB" sz="1600" dirty="0">
              <a:solidFill>
                <a:srgbClr val="000000"/>
              </a:solidFill>
              <a:ea typeface="ＭＳ Ｐゴシック" pitchFamily="34" charset="-128"/>
            </a:endParaRPr>
          </a:p>
        </p:txBody>
      </p:sp>
      <p:sp>
        <p:nvSpPr>
          <p:cNvPr id="15" name="TextBox 14" descr="insidestamp1shape" hidden="1"/>
          <p:cNvSpPr txBox="1"/>
          <p:nvPr userDrawn="1">
            <p:custDataLst>
              <p:tags r:id="rId10"/>
            </p:custDataLst>
          </p:nvPr>
        </p:nvSpPr>
        <p:spPr>
          <a:xfrm>
            <a:off x="358720" y="6999519"/>
            <a:ext cx="1095202" cy="185659"/>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anchor="ctr">
            <a:spAutoFit/>
          </a:bodyPr>
          <a:lstStyle/>
          <a:p>
            <a:pPr algn="ctr">
              <a:defRPr/>
            </a:pPr>
            <a:r>
              <a:rPr lang="en-US" sz="1200" b="1" dirty="0">
                <a:solidFill>
                  <a:srgbClr val="FFFFFF"/>
                </a:solidFill>
                <a:ea typeface="ＭＳ Ｐゴシック" pitchFamily="34" charset="-128"/>
              </a:rPr>
              <a:t>CONFIDENTIAL</a:t>
            </a:r>
            <a:endParaRPr lang="en-GB" sz="1200" dirty="0">
              <a:solidFill>
                <a:srgbClr val="FFFFFF"/>
              </a:solidFill>
              <a:ea typeface="SimHei" pitchFamily="49" charset="-122"/>
            </a:endParaRPr>
          </a:p>
        </p:txBody>
      </p:sp>
      <p:sp>
        <p:nvSpPr>
          <p:cNvPr id="16" name="TextBox 15" descr="insidestamp2shape" hidden="1"/>
          <p:cNvSpPr txBox="1"/>
          <p:nvPr userDrawn="1">
            <p:custDataLst>
              <p:tags r:id="rId11"/>
            </p:custDataLst>
          </p:nvPr>
        </p:nvSpPr>
        <p:spPr>
          <a:xfrm>
            <a:off x="1588837" y="6999519"/>
            <a:ext cx="571410" cy="185659"/>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anchor="ctr">
            <a:spAutoFit/>
          </a:bodyPr>
          <a:lstStyle/>
          <a:p>
            <a:pPr algn="ctr">
              <a:defRPr/>
            </a:pPr>
            <a:r>
              <a:rPr lang="en-US" sz="1200" b="1" dirty="0">
                <a:solidFill>
                  <a:srgbClr val="FFFFFF"/>
                </a:solidFill>
                <a:ea typeface="ＭＳ Ｐゴシック" pitchFamily="34" charset="-128"/>
              </a:rPr>
              <a:t>DRAFT</a:t>
            </a:r>
            <a:endParaRPr lang="en-GB" sz="1200" b="1" dirty="0">
              <a:solidFill>
                <a:srgbClr val="FFFFFF"/>
              </a:solidFill>
              <a:ea typeface="ＭＳ Ｐゴシック" pitchFamily="34" charset="-128"/>
            </a:endParaRPr>
          </a:p>
        </p:txBody>
      </p:sp>
      <p:sp>
        <p:nvSpPr>
          <p:cNvPr id="25" name="Text Placeholder 50"/>
          <p:cNvSpPr>
            <a:spLocks noGrp="1"/>
          </p:cNvSpPr>
          <p:nvPr>
            <p:ph type="body" sz="quarter" idx="18"/>
            <p:custDataLst>
              <p:tags r:id="rId12"/>
            </p:custDataLst>
          </p:nvPr>
        </p:nvSpPr>
        <p:spPr>
          <a:xfrm>
            <a:off x="5210944" y="1367424"/>
            <a:ext cx="4488740" cy="5265534"/>
          </a:xfrm>
          <a:prstGeom prst="rect">
            <a:avLst/>
          </a:prstGeom>
        </p:spPr>
        <p:txBody>
          <a:bodyPr/>
          <a:lstStyle>
            <a:lvl1pPr marL="0" indent="0">
              <a:spcBef>
                <a:spcPts val="0"/>
              </a:spcBef>
              <a:buFont typeface="Calibri" pitchFamily="34" charset="0"/>
              <a:buNone/>
              <a:defRPr sz="1800" b="1">
                <a:solidFill>
                  <a:srgbClr val="000000"/>
                </a:solidFill>
                <a:latin typeface="Calibri" pitchFamily="34" charset="0"/>
              </a:defRPr>
            </a:lvl1pPr>
            <a:lvl2pPr marL="0" indent="0">
              <a:buFont typeface="Calibri" pitchFamily="34" charset="0"/>
              <a:buNone/>
              <a:tabLst>
                <a:tab pos="4394029" algn="r"/>
                <a:tab pos="9238728" algn="r"/>
              </a:tabLst>
              <a:defRPr sz="1600" b="0" baseline="0">
                <a:solidFill>
                  <a:srgbClr val="000000"/>
                </a:solidFill>
                <a:latin typeface="Calibri" pitchFamily="34" charset="0"/>
              </a:defRPr>
            </a:lvl2pPr>
            <a:lvl3pPr marL="0" indent="0">
              <a:spcBef>
                <a:spcPts val="400"/>
              </a:spcBef>
              <a:spcAft>
                <a:spcPts val="400"/>
              </a:spcAft>
              <a:buFont typeface="Calibri" pitchFamily="34" charset="0"/>
              <a:buNone/>
              <a:defRPr lang="en-US" sz="1400" b="0" kern="1200" baseline="0" dirty="0" smtClean="0">
                <a:solidFill>
                  <a:srgbClr val="000000"/>
                </a:solidFill>
                <a:latin typeface="Calibri" pitchFamily="34" charset="0"/>
                <a:ea typeface="ＭＳ Ｐゴシック" charset="0"/>
                <a:cs typeface="+mn-cs"/>
              </a:defRPr>
            </a:lvl3pPr>
            <a:lvl4pPr marL="0" indent="0">
              <a:spcBef>
                <a:spcPts val="400"/>
              </a:spcBef>
              <a:spcAft>
                <a:spcPts val="400"/>
              </a:spcAft>
              <a:buFont typeface="Calibri" pitchFamily="34" charset="0"/>
              <a:buNone/>
              <a:defRPr lang="en-US" sz="1400" b="0" kern="1200" baseline="0" dirty="0" smtClean="0">
                <a:solidFill>
                  <a:srgbClr val="000000"/>
                </a:solidFill>
                <a:latin typeface="Calibri" pitchFamily="34" charset="0"/>
                <a:ea typeface="ＭＳ Ｐゴシック" charset="0"/>
                <a:cs typeface="+mn-cs"/>
              </a:defRPr>
            </a:lvl4pPr>
            <a:lvl5pPr marL="0" indent="0">
              <a:spcBef>
                <a:spcPts val="400"/>
              </a:spcBef>
              <a:spcAft>
                <a:spcPts val="400"/>
              </a:spcAft>
              <a:buFont typeface="Arial" pitchFamily="34" charset="0"/>
              <a:buNone/>
              <a:defRPr lang="en-US" sz="1400" b="0" kern="1200" baseline="0" dirty="0" smtClean="0">
                <a:solidFill>
                  <a:srgbClr val="000000"/>
                </a:solidFill>
                <a:latin typeface="Calibri" pitchFamily="34" charset="0"/>
                <a:ea typeface="ＭＳ Ｐゴシック" charset="0"/>
                <a:cs typeface="+mn-cs"/>
              </a:defRPr>
            </a:lvl5pPr>
            <a:lvl6pPr marL="0" indent="0">
              <a:spcBef>
                <a:spcPts val="400"/>
              </a:spcBef>
              <a:spcAft>
                <a:spcPts val="400"/>
              </a:spcAft>
              <a:buNone/>
              <a:defRPr lang="en-US" sz="1400" b="0" kern="1200" baseline="0" dirty="0" smtClean="0">
                <a:solidFill>
                  <a:srgbClr val="000000"/>
                </a:solidFill>
                <a:latin typeface="Calibri" pitchFamily="34" charset="0"/>
                <a:ea typeface="ＭＳ Ｐゴシック" charset="0"/>
                <a:cs typeface="+mn-cs"/>
              </a:defRPr>
            </a:lvl6pPr>
            <a:lvl7pPr marL="0" indent="0">
              <a:spcBef>
                <a:spcPts val="400"/>
              </a:spcBef>
              <a:spcAft>
                <a:spcPts val="400"/>
              </a:spcAft>
              <a:buFont typeface="Arial" pitchFamily="34" charset="0"/>
              <a:buNone/>
              <a:defRPr lang="en-US" sz="1400" b="0" kern="1200" baseline="0" dirty="0" smtClean="0">
                <a:solidFill>
                  <a:srgbClr val="000000"/>
                </a:solidFill>
                <a:latin typeface="Calibri" pitchFamily="34" charset="0"/>
                <a:ea typeface="ＭＳ Ｐゴシック" charset="0"/>
                <a:cs typeface="+mn-cs"/>
              </a:defRPr>
            </a:lvl7pPr>
            <a:lvl8pPr marL="0" indent="0">
              <a:spcBef>
                <a:spcPts val="400"/>
              </a:spcBef>
              <a:spcAft>
                <a:spcPts val="400"/>
              </a:spcAft>
              <a:buFont typeface="Arial" pitchFamily="34" charset="0"/>
              <a:buNone/>
              <a:defRPr lang="en-US" sz="1400" b="0" kern="1200" baseline="0" dirty="0" smtClean="0">
                <a:solidFill>
                  <a:srgbClr val="000000"/>
                </a:solidFill>
                <a:latin typeface="Calibri" pitchFamily="34" charset="0"/>
                <a:ea typeface="ＭＳ Ｐゴシック" charset="0"/>
                <a:cs typeface="+mn-cs"/>
              </a:defRPr>
            </a:lvl8pPr>
            <a:lvl9pPr marL="0" indent="0">
              <a:spcBef>
                <a:spcPts val="400"/>
              </a:spcBef>
              <a:spcAft>
                <a:spcPts val="400"/>
              </a:spcAft>
              <a:buFont typeface="Arial" pitchFamily="34" charset="0"/>
              <a:buNone/>
              <a:defRPr lang="en-US" sz="1400" b="0" kern="1200" baseline="0" dirty="0" smtClean="0">
                <a:solidFill>
                  <a:srgbClr val="000000"/>
                </a:solidFill>
                <a:latin typeface="Calibri" pitchFamily="34" charset="0"/>
                <a:ea typeface="ＭＳ Ｐゴシック" charset="0"/>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4" name="Text Placeholder 50"/>
          <p:cNvSpPr>
            <a:spLocks noGrp="1"/>
          </p:cNvSpPr>
          <p:nvPr>
            <p:ph type="body" sz="quarter" idx="12"/>
            <p:custDataLst>
              <p:tags r:id="rId13"/>
            </p:custDataLst>
          </p:nvPr>
        </p:nvSpPr>
        <p:spPr>
          <a:xfrm>
            <a:off x="358720" y="1367424"/>
            <a:ext cx="4488740" cy="5265534"/>
          </a:xfrm>
          <a:prstGeom prst="rect">
            <a:avLst/>
          </a:prstGeom>
        </p:spPr>
        <p:txBody>
          <a:bodyPr/>
          <a:lstStyle>
            <a:lvl1pPr marL="0" indent="0">
              <a:spcBef>
                <a:spcPts val="0"/>
              </a:spcBef>
              <a:buFont typeface="Calibri" pitchFamily="34" charset="0"/>
              <a:buNone/>
              <a:defRPr sz="1800" b="1">
                <a:solidFill>
                  <a:srgbClr val="000000"/>
                </a:solidFill>
                <a:latin typeface="Calibri" pitchFamily="34" charset="0"/>
              </a:defRPr>
            </a:lvl1pPr>
            <a:lvl2pPr marL="0" indent="0">
              <a:buFont typeface="Calibri" pitchFamily="34" charset="0"/>
              <a:buNone/>
              <a:tabLst>
                <a:tab pos="4394029" algn="r"/>
                <a:tab pos="9238728" algn="r"/>
              </a:tabLst>
              <a:defRPr sz="1600" b="0" baseline="0">
                <a:solidFill>
                  <a:srgbClr val="000000"/>
                </a:solidFill>
                <a:latin typeface="Calibri" pitchFamily="34" charset="0"/>
              </a:defRPr>
            </a:lvl2pPr>
            <a:lvl3pPr marL="0" indent="0">
              <a:spcBef>
                <a:spcPts val="400"/>
              </a:spcBef>
              <a:spcAft>
                <a:spcPts val="400"/>
              </a:spcAft>
              <a:buFont typeface="Calibri" pitchFamily="34" charset="0"/>
              <a:buNone/>
              <a:defRPr lang="en-US" sz="1400" b="0" kern="1200" baseline="0" dirty="0" smtClean="0">
                <a:solidFill>
                  <a:srgbClr val="000000"/>
                </a:solidFill>
                <a:latin typeface="Calibri" pitchFamily="34" charset="0"/>
                <a:ea typeface="ＭＳ Ｐゴシック" charset="0"/>
                <a:cs typeface="+mn-cs"/>
              </a:defRPr>
            </a:lvl3pPr>
            <a:lvl4pPr marL="0" indent="0">
              <a:spcBef>
                <a:spcPts val="400"/>
              </a:spcBef>
              <a:spcAft>
                <a:spcPts val="400"/>
              </a:spcAft>
              <a:buFont typeface="Calibri" pitchFamily="34" charset="0"/>
              <a:buNone/>
              <a:defRPr lang="en-US" sz="1400" b="0" kern="1200" baseline="0" dirty="0" smtClean="0">
                <a:solidFill>
                  <a:srgbClr val="000000"/>
                </a:solidFill>
                <a:latin typeface="Calibri" pitchFamily="34" charset="0"/>
                <a:ea typeface="ＭＳ Ｐゴシック" charset="0"/>
                <a:cs typeface="+mn-cs"/>
              </a:defRPr>
            </a:lvl4pPr>
            <a:lvl5pPr marL="0" indent="0">
              <a:spcBef>
                <a:spcPts val="400"/>
              </a:spcBef>
              <a:spcAft>
                <a:spcPts val="400"/>
              </a:spcAft>
              <a:buFont typeface="Arial" pitchFamily="34" charset="0"/>
              <a:buNone/>
              <a:defRPr lang="en-US" sz="1400" b="0" kern="1200" baseline="0" dirty="0" smtClean="0">
                <a:solidFill>
                  <a:srgbClr val="000000"/>
                </a:solidFill>
                <a:latin typeface="Calibri" pitchFamily="34" charset="0"/>
                <a:ea typeface="ＭＳ Ｐゴシック" charset="0"/>
                <a:cs typeface="+mn-cs"/>
              </a:defRPr>
            </a:lvl5pPr>
            <a:lvl6pPr marL="0" indent="0">
              <a:spcBef>
                <a:spcPts val="400"/>
              </a:spcBef>
              <a:spcAft>
                <a:spcPts val="400"/>
              </a:spcAft>
              <a:buNone/>
              <a:defRPr lang="en-US" sz="1400" b="0" kern="1200" baseline="0" dirty="0" smtClean="0">
                <a:solidFill>
                  <a:srgbClr val="000000"/>
                </a:solidFill>
                <a:latin typeface="Calibri" pitchFamily="34" charset="0"/>
                <a:ea typeface="ＭＳ Ｐゴシック" charset="0"/>
                <a:cs typeface="+mn-cs"/>
              </a:defRPr>
            </a:lvl6pPr>
            <a:lvl7pPr marL="0" indent="0">
              <a:spcBef>
                <a:spcPts val="400"/>
              </a:spcBef>
              <a:spcAft>
                <a:spcPts val="400"/>
              </a:spcAft>
              <a:buFont typeface="Arial" pitchFamily="34" charset="0"/>
              <a:buNone/>
              <a:defRPr lang="en-US" sz="1400" b="0" kern="1200" baseline="0" dirty="0" smtClean="0">
                <a:solidFill>
                  <a:srgbClr val="000000"/>
                </a:solidFill>
                <a:latin typeface="Calibri" pitchFamily="34" charset="0"/>
                <a:ea typeface="ＭＳ Ｐゴシック" charset="0"/>
                <a:cs typeface="+mn-cs"/>
              </a:defRPr>
            </a:lvl7pPr>
            <a:lvl8pPr marL="0" indent="0">
              <a:spcBef>
                <a:spcPts val="400"/>
              </a:spcBef>
              <a:spcAft>
                <a:spcPts val="400"/>
              </a:spcAft>
              <a:buFont typeface="Arial" pitchFamily="34" charset="0"/>
              <a:buNone/>
              <a:defRPr lang="en-US" sz="1400" b="0" kern="1200" baseline="0" dirty="0" smtClean="0">
                <a:solidFill>
                  <a:srgbClr val="000000"/>
                </a:solidFill>
                <a:latin typeface="Calibri" pitchFamily="34" charset="0"/>
                <a:ea typeface="ＭＳ Ｐゴシック" charset="0"/>
                <a:cs typeface="+mn-cs"/>
              </a:defRPr>
            </a:lvl8pPr>
            <a:lvl9pPr marL="0" indent="0">
              <a:spcBef>
                <a:spcPts val="400"/>
              </a:spcBef>
              <a:spcAft>
                <a:spcPts val="400"/>
              </a:spcAft>
              <a:buFont typeface="Arial" pitchFamily="34" charset="0"/>
              <a:buNone/>
              <a:defRPr lang="en-US" sz="1400" b="0" kern="1200" baseline="0" dirty="0" smtClean="0">
                <a:solidFill>
                  <a:srgbClr val="000000"/>
                </a:solidFill>
                <a:latin typeface="Calibri" pitchFamily="34" charset="0"/>
                <a:ea typeface="ＭＳ Ｐゴシック" charset="0"/>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8" name="Text Placeholder 41"/>
          <p:cNvSpPr>
            <a:spLocks noGrp="1"/>
          </p:cNvSpPr>
          <p:nvPr>
            <p:ph type="body" sz="quarter" idx="10" hasCustomPrompt="1"/>
            <p:custDataLst>
              <p:tags r:id="rId14"/>
            </p:custDataLst>
          </p:nvPr>
        </p:nvSpPr>
        <p:spPr>
          <a:xfrm>
            <a:off x="358720" y="359848"/>
            <a:ext cx="7541247" cy="359849"/>
          </a:xfrm>
          <a:prstGeom prst="rect">
            <a:avLst/>
          </a:prstGeom>
        </p:spPr>
        <p:txBody>
          <a:bodyPr/>
          <a:lstStyle>
            <a:lvl1pPr marL="0" marR="0" indent="0" algn="l" defTabSz="472886" rtl="0" eaLnBrk="1" fontAlgn="base" latinLnBrk="0" hangingPunct="1">
              <a:lnSpc>
                <a:spcPct val="100000"/>
              </a:lnSpc>
              <a:spcBef>
                <a:spcPts val="0"/>
              </a:spcBef>
              <a:spcAft>
                <a:spcPct val="0"/>
              </a:spcAft>
              <a:buClrTx/>
              <a:buSzTx/>
              <a:buFontTx/>
              <a:buNone/>
              <a:tabLst/>
              <a:defRPr sz="2800" b="1" baseline="0">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marL="0" marR="0" lvl="0" indent="0" algn="l" defTabSz="472886" rtl="0" eaLnBrk="1" fontAlgn="base" latinLnBrk="0" hangingPunct="1">
              <a:lnSpc>
                <a:spcPct val="100000"/>
              </a:lnSpc>
              <a:spcBef>
                <a:spcPts val="0"/>
              </a:spcBef>
              <a:spcAft>
                <a:spcPct val="0"/>
              </a:spcAft>
              <a:buClrTx/>
              <a:buSzTx/>
              <a:buFontTx/>
              <a:buNone/>
              <a:tabLst/>
              <a:defRPr/>
            </a:pPr>
            <a:r>
              <a:rPr lang="en-US" dirty="0" smtClean="0"/>
              <a:t>Click to edit Header</a:t>
            </a:r>
          </a:p>
          <a:p>
            <a:pPr lvl="0"/>
            <a:endParaRPr lang="en-US" dirty="0" smtClean="0"/>
          </a:p>
        </p:txBody>
      </p:sp>
      <p:pic>
        <p:nvPicPr>
          <p:cNvPr id="17" name="Picture 16" descr="insidebanklogo"/>
          <p:cNvPicPr>
            <a:picLocks noChangeAspect="1"/>
          </p:cNvPicPr>
          <p:nvPr userDrawn="1">
            <p:custDataLst>
              <p:tags r:id="rId15"/>
            </p:custDataLst>
          </p:nvPr>
        </p:nvPicPr>
        <p:blipFill>
          <a:blip r:embed="rId17" cstate="print"/>
          <a:stretch>
            <a:fillRect/>
          </a:stretch>
        </p:blipFill>
        <p:spPr>
          <a:xfrm>
            <a:off x="8350203" y="356467"/>
            <a:ext cx="1349480" cy="348468"/>
          </a:xfrm>
          <a:prstGeom prst="rect">
            <a:avLst/>
          </a:prstGeom>
        </p:spPr>
      </p:pic>
    </p:spTree>
    <p:extLst>
      <p:ext uri="{BB962C8B-B14F-4D97-AF65-F5344CB8AC3E}">
        <p14:creationId xmlns:p14="http://schemas.microsoft.com/office/powerpoint/2010/main" val="2099587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Slide for Presentation top">
    <p:spTree>
      <p:nvGrpSpPr>
        <p:cNvPr id="1" name=""/>
        <p:cNvGrpSpPr/>
        <p:nvPr/>
      </p:nvGrpSpPr>
      <p:grpSpPr>
        <a:xfrm>
          <a:off x="0" y="0"/>
          <a:ext cx="0" cy="0"/>
          <a:chOff x="0" y="0"/>
          <a:chExt cx="0" cy="0"/>
        </a:xfrm>
      </p:grpSpPr>
      <p:sp>
        <p:nvSpPr>
          <p:cNvPr id="6" name="Rectangle 5" descr="coverstampsection"/>
          <p:cNvSpPr/>
          <p:nvPr userDrawn="1"/>
        </p:nvSpPr>
        <p:spPr bwMode="auto">
          <a:xfrm>
            <a:off x="6100250" y="355590"/>
            <a:ext cx="3599432" cy="179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1229" fontAlgn="auto">
              <a:spcBef>
                <a:spcPts val="0"/>
              </a:spcBef>
              <a:spcAft>
                <a:spcPts val="0"/>
              </a:spcAft>
              <a:defRPr/>
            </a:pPr>
            <a:r>
              <a:rPr lang="en-GB" sz="1600" dirty="0">
                <a:noFill/>
                <a:cs typeface="Arial"/>
              </a:rPr>
              <a:t>align:right;flow:left</a:t>
            </a:r>
          </a:p>
        </p:txBody>
      </p:sp>
      <p:sp>
        <p:nvSpPr>
          <p:cNvPr id="7" name="Rectangle 6" descr="coverlogosection"/>
          <p:cNvSpPr/>
          <p:nvPr userDrawn="1"/>
        </p:nvSpPr>
        <p:spPr bwMode="auto">
          <a:xfrm>
            <a:off x="3220706" y="6897297"/>
            <a:ext cx="6478977" cy="2878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defTabSz="472984">
              <a:defRPr/>
            </a:pPr>
            <a:r>
              <a:rPr lang="en-US" dirty="0">
                <a:noFill/>
              </a:rPr>
              <a:t>align:right;flow:left</a:t>
            </a:r>
            <a:r>
              <a:rPr lang="en-US" dirty="0">
                <a:solidFill>
                  <a:srgbClr val="FFC000"/>
                </a:solidFill>
              </a:rPr>
              <a:t> </a:t>
            </a:r>
          </a:p>
        </p:txBody>
      </p:sp>
      <p:sp>
        <p:nvSpPr>
          <p:cNvPr id="8" name="TextBox 7" descr="coverlogomaxdimension"/>
          <p:cNvSpPr txBox="1"/>
          <p:nvPr userDrawn="1"/>
        </p:nvSpPr>
        <p:spPr>
          <a:xfrm>
            <a:off x="8799824" y="6897297"/>
            <a:ext cx="899858" cy="287879"/>
          </a:xfrm>
          <a:prstGeom prst="rect">
            <a:avLst/>
          </a:prstGeom>
          <a:noFill/>
          <a:ln w="3175">
            <a:noFill/>
          </a:ln>
        </p:spPr>
        <p:txBody>
          <a:bodyPr wrap="none" lIns="0" tIns="0" rIns="0" bIns="0" anchor="ctr"/>
          <a:lstStyle/>
          <a:p>
            <a:pPr algn="ctr" defTabSz="472984">
              <a:defRPr/>
            </a:pPr>
            <a:r>
              <a:rPr lang="en-US" sz="800" dirty="0">
                <a:noFill/>
                <a:latin typeface="Calibri" pitchFamily="34" charset="0"/>
              </a:rPr>
              <a:t>Max. logo size</a:t>
            </a:r>
          </a:p>
          <a:p>
            <a:pPr algn="ctr" defTabSz="472984">
              <a:defRPr/>
            </a:pPr>
            <a:r>
              <a:rPr lang="en-US" sz="800" dirty="0">
                <a:noFill/>
                <a:latin typeface="Calibri" pitchFamily="34" charset="0"/>
              </a:rPr>
              <a:t>(H) 8 x (W) 25</a:t>
            </a:r>
            <a:endParaRPr lang="en-GB" sz="800" dirty="0">
              <a:noFill/>
              <a:latin typeface="Calibri" pitchFamily="34" charset="0"/>
            </a:endParaRPr>
          </a:p>
        </p:txBody>
      </p:sp>
      <p:sp>
        <p:nvSpPr>
          <p:cNvPr id="9" name="TextBox 8" descr="coverlogospacer"/>
          <p:cNvSpPr txBox="1"/>
          <p:nvPr userDrawn="1"/>
        </p:nvSpPr>
        <p:spPr>
          <a:xfrm>
            <a:off x="8619852" y="6619026"/>
            <a:ext cx="179972" cy="287879"/>
          </a:xfrm>
          <a:prstGeom prst="rect">
            <a:avLst/>
          </a:prstGeom>
          <a:noFill/>
          <a:ln w="3175">
            <a:noFill/>
          </a:ln>
        </p:spPr>
        <p:txBody>
          <a:bodyPr wrap="none" lIns="0" tIns="0" rIns="0" bIns="0" anchor="ctr"/>
          <a:lstStyle/>
          <a:p>
            <a:pPr algn="ctr" defTabSz="472984">
              <a:defRPr/>
            </a:pPr>
            <a:r>
              <a:rPr lang="en-GB" sz="800" dirty="0">
                <a:noFill/>
                <a:latin typeface="Calibri" pitchFamily="34" charset="0"/>
              </a:rPr>
              <a:t>5</a:t>
            </a:r>
          </a:p>
        </p:txBody>
      </p:sp>
      <p:sp>
        <p:nvSpPr>
          <p:cNvPr id="11" name="TextBox 10" descr="coverstampspacer"/>
          <p:cNvSpPr txBox="1"/>
          <p:nvPr userDrawn="1"/>
        </p:nvSpPr>
        <p:spPr>
          <a:xfrm>
            <a:off x="8461778" y="175666"/>
            <a:ext cx="107983" cy="179924"/>
          </a:xfrm>
          <a:prstGeom prst="rect">
            <a:avLst/>
          </a:prstGeom>
          <a:noFill/>
          <a:ln w="3175">
            <a:noFill/>
          </a:ln>
        </p:spPr>
        <p:txBody>
          <a:bodyPr wrap="none" lIns="0" tIns="0" rIns="0" bIns="0" anchor="ctr"/>
          <a:lstStyle/>
          <a:p>
            <a:pPr algn="ctr" defTabSz="472984">
              <a:defRPr/>
            </a:pPr>
            <a:r>
              <a:rPr lang="en-US" sz="800" dirty="0">
                <a:noFill/>
                <a:latin typeface="Calibri" pitchFamily="34" charset="0"/>
              </a:rPr>
              <a:t>3</a:t>
            </a:r>
            <a:endParaRPr lang="en-GB" sz="800" dirty="0">
              <a:noFill/>
              <a:latin typeface="Calibri" pitchFamily="34" charset="0"/>
            </a:endParaRPr>
          </a:p>
        </p:txBody>
      </p:sp>
      <p:sp>
        <p:nvSpPr>
          <p:cNvPr id="12" name="Rectangle 11" descr="coverstampmaxdimension"/>
          <p:cNvSpPr/>
          <p:nvPr userDrawn="1"/>
        </p:nvSpPr>
        <p:spPr bwMode="auto">
          <a:xfrm>
            <a:off x="7539436" y="663297"/>
            <a:ext cx="2160247" cy="1808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0492">
              <a:defRPr/>
            </a:pPr>
            <a:endParaRPr lang="en-GB" sz="1600" dirty="0">
              <a:solidFill>
                <a:schemeClr val="bg1"/>
              </a:solidFill>
              <a:ea typeface="ＭＳ Ｐゴシック" pitchFamily="34" charset="-128"/>
            </a:endParaRPr>
          </a:p>
        </p:txBody>
      </p:sp>
      <p:sp>
        <p:nvSpPr>
          <p:cNvPr id="13" name="Rectangle 12" descr="coverbanklogo"/>
          <p:cNvSpPr/>
          <p:nvPr userDrawn="1"/>
        </p:nvSpPr>
        <p:spPr bwMode="auto">
          <a:xfrm>
            <a:off x="356561" y="6681453"/>
            <a:ext cx="4130755" cy="4964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1229" fontAlgn="auto">
              <a:spcBef>
                <a:spcPts val="0"/>
              </a:spcBef>
              <a:spcAft>
                <a:spcPts val="0"/>
              </a:spcAft>
              <a:defRPr/>
            </a:pPr>
            <a:r>
              <a:rPr lang="en-US" sz="1400" dirty="0">
                <a:noFill/>
                <a:cs typeface="Arial"/>
              </a:rPr>
              <a:t>align:left;valign:bottom;flow:right;reference:cover1</a:t>
            </a:r>
          </a:p>
        </p:txBody>
      </p:sp>
      <p:sp>
        <p:nvSpPr>
          <p:cNvPr id="21" name="Text Placeholder 50"/>
          <p:cNvSpPr>
            <a:spLocks noGrp="1"/>
          </p:cNvSpPr>
          <p:nvPr>
            <p:ph type="body" sz="quarter" idx="16" hasCustomPrompt="1"/>
            <p:custDataLst>
              <p:tags r:id="rId1"/>
            </p:custDataLst>
          </p:nvPr>
        </p:nvSpPr>
        <p:spPr>
          <a:xfrm>
            <a:off x="358720" y="1737181"/>
            <a:ext cx="9350487" cy="719697"/>
          </a:xfrm>
          <a:prstGeom prst="rect">
            <a:avLst/>
          </a:prstGeom>
        </p:spPr>
        <p:txBody>
          <a:bodyPr lIns="0" tIns="0" rIns="0" bIns="0">
            <a:normAutofit/>
          </a:bodyPr>
          <a:lstStyle>
            <a:lvl1pPr marL="0" indent="0">
              <a:lnSpc>
                <a:spcPts val="4999"/>
              </a:lnSpc>
              <a:spcBef>
                <a:spcPts val="0"/>
              </a:spcBef>
              <a:buFontTx/>
              <a:buNone/>
              <a:defRPr sz="4800" b="0">
                <a:solidFill>
                  <a:schemeClr val="bg1"/>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smtClean="0"/>
              <a:t>Cover or Divider Title</a:t>
            </a:r>
          </a:p>
        </p:txBody>
      </p:sp>
      <p:sp>
        <p:nvSpPr>
          <p:cNvPr id="22" name="Text Placeholder 50"/>
          <p:cNvSpPr>
            <a:spLocks noGrp="1"/>
          </p:cNvSpPr>
          <p:nvPr>
            <p:ph type="body" sz="quarter" idx="17" hasCustomPrompt="1"/>
            <p:custDataLst>
              <p:tags r:id="rId2"/>
            </p:custDataLst>
          </p:nvPr>
        </p:nvSpPr>
        <p:spPr>
          <a:xfrm>
            <a:off x="358720" y="2611883"/>
            <a:ext cx="9349693" cy="359849"/>
          </a:xfrm>
          <a:prstGeom prst="rect">
            <a:avLst/>
          </a:prstGeom>
        </p:spPr>
        <p:txBody>
          <a:bodyPr lIns="0" tIns="0" rIns="0" bIns="0"/>
          <a:lstStyle>
            <a:lvl1pPr marL="0" indent="0">
              <a:spcBef>
                <a:spcPts val="0"/>
              </a:spcBef>
              <a:buFontTx/>
              <a:buNone/>
              <a:defRPr sz="2400" b="0">
                <a:solidFill>
                  <a:schemeClr val="bg1"/>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marL="353590" marR="0" lvl="0" indent="-353590" algn="l" defTabSz="472984" rtl="0" eaLnBrk="1" fontAlgn="base" latinLnBrk="0" hangingPunct="1">
              <a:lnSpc>
                <a:spcPct val="100000"/>
              </a:lnSpc>
              <a:spcBef>
                <a:spcPct val="20000"/>
              </a:spcBef>
              <a:spcAft>
                <a:spcPct val="0"/>
              </a:spcAft>
              <a:buClrTx/>
              <a:buSzTx/>
              <a:buFontTx/>
              <a:buNone/>
              <a:tabLst/>
              <a:defRPr/>
            </a:pPr>
            <a:r>
              <a:rPr lang="en-US" dirty="0" smtClean="0"/>
              <a:t>Optional Subtitle</a:t>
            </a:r>
          </a:p>
        </p:txBody>
      </p:sp>
      <p:sp>
        <p:nvSpPr>
          <p:cNvPr id="23" name="Text Placeholder 50"/>
          <p:cNvSpPr>
            <a:spLocks noGrp="1"/>
          </p:cNvSpPr>
          <p:nvPr>
            <p:ph type="body" sz="quarter" idx="18" hasCustomPrompt="1"/>
            <p:custDataLst>
              <p:tags r:id="rId3"/>
            </p:custDataLst>
          </p:nvPr>
        </p:nvSpPr>
        <p:spPr>
          <a:xfrm>
            <a:off x="358720" y="3263509"/>
            <a:ext cx="9350487" cy="287879"/>
          </a:xfrm>
          <a:prstGeom prst="rect">
            <a:avLst/>
          </a:prstGeom>
        </p:spPr>
        <p:txBody>
          <a:bodyPr lIns="0" tIns="0" rIns="0" bIns="0"/>
          <a:lstStyle>
            <a:lvl1pPr marL="0" indent="0">
              <a:spcBef>
                <a:spcPts val="0"/>
              </a:spcBef>
              <a:buFontTx/>
              <a:buNone/>
              <a:defRPr sz="1800" b="0" baseline="0">
                <a:solidFill>
                  <a:schemeClr val="bg1"/>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smtClean="0"/>
              <a:t>Author/Presenter Name</a:t>
            </a:r>
          </a:p>
        </p:txBody>
      </p:sp>
      <p:sp>
        <p:nvSpPr>
          <p:cNvPr id="25" name="Text Placeholder 50"/>
          <p:cNvSpPr>
            <a:spLocks noGrp="1"/>
          </p:cNvSpPr>
          <p:nvPr>
            <p:ph type="body" sz="quarter" idx="19" hasCustomPrompt="1"/>
            <p:custDataLst>
              <p:tags r:id="rId4"/>
            </p:custDataLst>
          </p:nvPr>
        </p:nvSpPr>
        <p:spPr>
          <a:xfrm>
            <a:off x="358720" y="3551388"/>
            <a:ext cx="9350487" cy="251894"/>
          </a:xfrm>
          <a:prstGeom prst="rect">
            <a:avLst/>
          </a:prstGeom>
        </p:spPr>
        <p:txBody>
          <a:bodyPr lIns="0" tIns="0" rIns="0" bIns="0"/>
          <a:lstStyle>
            <a:lvl1pPr marL="0" indent="0">
              <a:spcBef>
                <a:spcPts val="0"/>
              </a:spcBef>
              <a:buFontTx/>
              <a:buNone/>
              <a:defRPr sz="1200" b="0">
                <a:solidFill>
                  <a:schemeClr val="bg1"/>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smtClean="0"/>
              <a:t>Presentation/Document Date</a:t>
            </a:r>
          </a:p>
        </p:txBody>
      </p:sp>
    </p:spTree>
    <p:extLst>
      <p:ext uri="{BB962C8B-B14F-4D97-AF65-F5344CB8AC3E}">
        <p14:creationId xmlns:p14="http://schemas.microsoft.com/office/powerpoint/2010/main" val="3720000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Slide for Presentation bottom">
    <p:spTree>
      <p:nvGrpSpPr>
        <p:cNvPr id="1" name=""/>
        <p:cNvGrpSpPr/>
        <p:nvPr/>
      </p:nvGrpSpPr>
      <p:grpSpPr>
        <a:xfrm>
          <a:off x="0" y="0"/>
          <a:ext cx="0" cy="0"/>
          <a:chOff x="0" y="0"/>
          <a:chExt cx="0" cy="0"/>
        </a:xfrm>
      </p:grpSpPr>
      <p:sp>
        <p:nvSpPr>
          <p:cNvPr id="6" name="Rectangle 5" descr="coverstampsection"/>
          <p:cNvSpPr/>
          <p:nvPr userDrawn="1"/>
        </p:nvSpPr>
        <p:spPr bwMode="auto">
          <a:xfrm>
            <a:off x="6100250" y="355590"/>
            <a:ext cx="3599432" cy="179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1229" fontAlgn="auto">
              <a:spcBef>
                <a:spcPts val="0"/>
              </a:spcBef>
              <a:spcAft>
                <a:spcPts val="0"/>
              </a:spcAft>
              <a:defRPr/>
            </a:pPr>
            <a:r>
              <a:rPr lang="en-GB" sz="1600" dirty="0">
                <a:noFill/>
                <a:cs typeface="Arial"/>
              </a:rPr>
              <a:t>align:right;flow:left</a:t>
            </a:r>
          </a:p>
        </p:txBody>
      </p:sp>
      <p:sp>
        <p:nvSpPr>
          <p:cNvPr id="7" name="Rectangle 6" descr="coverlogosection"/>
          <p:cNvSpPr/>
          <p:nvPr userDrawn="1"/>
        </p:nvSpPr>
        <p:spPr bwMode="auto">
          <a:xfrm>
            <a:off x="3220706" y="6897297"/>
            <a:ext cx="6478977" cy="2878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defTabSz="472984">
              <a:defRPr/>
            </a:pPr>
            <a:r>
              <a:rPr lang="en-US" dirty="0">
                <a:noFill/>
              </a:rPr>
              <a:t>align:right;flow:left</a:t>
            </a:r>
            <a:r>
              <a:rPr lang="en-US" dirty="0">
                <a:solidFill>
                  <a:srgbClr val="FFC000"/>
                </a:solidFill>
              </a:rPr>
              <a:t> </a:t>
            </a:r>
          </a:p>
        </p:txBody>
      </p:sp>
      <p:sp>
        <p:nvSpPr>
          <p:cNvPr id="8" name="TextBox 7" descr="coverlogomaxdimension"/>
          <p:cNvSpPr txBox="1"/>
          <p:nvPr userDrawn="1"/>
        </p:nvSpPr>
        <p:spPr>
          <a:xfrm>
            <a:off x="8799824" y="6897297"/>
            <a:ext cx="899858" cy="287879"/>
          </a:xfrm>
          <a:prstGeom prst="rect">
            <a:avLst/>
          </a:prstGeom>
          <a:noFill/>
          <a:ln w="3175">
            <a:noFill/>
          </a:ln>
        </p:spPr>
        <p:txBody>
          <a:bodyPr wrap="none" lIns="0" tIns="0" rIns="0" bIns="0" anchor="ctr"/>
          <a:lstStyle/>
          <a:p>
            <a:pPr algn="ctr" defTabSz="472984">
              <a:defRPr/>
            </a:pPr>
            <a:r>
              <a:rPr lang="en-US" sz="800" dirty="0">
                <a:noFill/>
                <a:latin typeface="Calibri" pitchFamily="34" charset="0"/>
              </a:rPr>
              <a:t>Max. logo size</a:t>
            </a:r>
          </a:p>
          <a:p>
            <a:pPr algn="ctr" defTabSz="472984">
              <a:defRPr/>
            </a:pPr>
            <a:r>
              <a:rPr lang="en-US" sz="800" dirty="0">
                <a:noFill/>
                <a:latin typeface="Calibri" pitchFamily="34" charset="0"/>
              </a:rPr>
              <a:t>(H) 8 x (W) 25</a:t>
            </a:r>
            <a:endParaRPr lang="en-GB" sz="800" dirty="0">
              <a:noFill/>
              <a:latin typeface="Calibri" pitchFamily="34" charset="0"/>
            </a:endParaRPr>
          </a:p>
        </p:txBody>
      </p:sp>
      <p:sp>
        <p:nvSpPr>
          <p:cNvPr id="9" name="TextBox 8" descr="coverlogospacer"/>
          <p:cNvSpPr txBox="1"/>
          <p:nvPr userDrawn="1"/>
        </p:nvSpPr>
        <p:spPr>
          <a:xfrm>
            <a:off x="8619852" y="6619026"/>
            <a:ext cx="179972" cy="287879"/>
          </a:xfrm>
          <a:prstGeom prst="rect">
            <a:avLst/>
          </a:prstGeom>
          <a:noFill/>
          <a:ln w="3175">
            <a:noFill/>
          </a:ln>
        </p:spPr>
        <p:txBody>
          <a:bodyPr wrap="none" lIns="0" tIns="0" rIns="0" bIns="0" anchor="ctr"/>
          <a:lstStyle/>
          <a:p>
            <a:pPr algn="ctr" defTabSz="472984">
              <a:defRPr/>
            </a:pPr>
            <a:r>
              <a:rPr lang="en-GB" sz="800" dirty="0">
                <a:noFill/>
                <a:latin typeface="Calibri" pitchFamily="34" charset="0"/>
              </a:rPr>
              <a:t>5</a:t>
            </a:r>
          </a:p>
        </p:txBody>
      </p:sp>
      <p:sp>
        <p:nvSpPr>
          <p:cNvPr id="11" name="TextBox 10" descr="coverstampspacer"/>
          <p:cNvSpPr txBox="1"/>
          <p:nvPr userDrawn="1"/>
        </p:nvSpPr>
        <p:spPr>
          <a:xfrm>
            <a:off x="8461778" y="175666"/>
            <a:ext cx="107983" cy="179924"/>
          </a:xfrm>
          <a:prstGeom prst="rect">
            <a:avLst/>
          </a:prstGeom>
          <a:noFill/>
          <a:ln w="3175">
            <a:noFill/>
          </a:ln>
        </p:spPr>
        <p:txBody>
          <a:bodyPr wrap="none" lIns="0" tIns="0" rIns="0" bIns="0" anchor="ctr"/>
          <a:lstStyle/>
          <a:p>
            <a:pPr algn="ctr" defTabSz="472984">
              <a:defRPr/>
            </a:pPr>
            <a:r>
              <a:rPr lang="en-US" sz="800" dirty="0">
                <a:noFill/>
                <a:latin typeface="Calibri" pitchFamily="34" charset="0"/>
              </a:rPr>
              <a:t>3</a:t>
            </a:r>
            <a:endParaRPr lang="en-GB" sz="800" dirty="0">
              <a:noFill/>
              <a:latin typeface="Calibri" pitchFamily="34" charset="0"/>
            </a:endParaRPr>
          </a:p>
        </p:txBody>
      </p:sp>
      <p:sp>
        <p:nvSpPr>
          <p:cNvPr id="12" name="Rectangle 11" descr="coverstampmaxdimension"/>
          <p:cNvSpPr/>
          <p:nvPr userDrawn="1"/>
        </p:nvSpPr>
        <p:spPr bwMode="auto">
          <a:xfrm>
            <a:off x="7539436" y="663297"/>
            <a:ext cx="2160247" cy="1808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0492">
              <a:defRPr/>
            </a:pPr>
            <a:endParaRPr lang="en-GB" sz="1600" dirty="0">
              <a:solidFill>
                <a:schemeClr val="bg1"/>
              </a:solidFill>
              <a:ea typeface="ＭＳ Ｐゴシック" pitchFamily="34" charset="-128"/>
            </a:endParaRPr>
          </a:p>
        </p:txBody>
      </p:sp>
      <p:sp>
        <p:nvSpPr>
          <p:cNvPr id="13" name="Rectangle 12" descr="coverbanklogo"/>
          <p:cNvSpPr/>
          <p:nvPr userDrawn="1"/>
        </p:nvSpPr>
        <p:spPr bwMode="auto">
          <a:xfrm>
            <a:off x="356561" y="6681453"/>
            <a:ext cx="4130755" cy="4964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1229" fontAlgn="auto">
              <a:spcBef>
                <a:spcPts val="0"/>
              </a:spcBef>
              <a:spcAft>
                <a:spcPts val="0"/>
              </a:spcAft>
              <a:defRPr/>
            </a:pPr>
            <a:r>
              <a:rPr lang="en-US" sz="1400" dirty="0">
                <a:noFill/>
                <a:cs typeface="Arial"/>
              </a:rPr>
              <a:t>align:left;valign:bottom;flow:right;reference:cover1</a:t>
            </a:r>
          </a:p>
        </p:txBody>
      </p:sp>
      <p:sp>
        <p:nvSpPr>
          <p:cNvPr id="17" name="Text Placeholder 50"/>
          <p:cNvSpPr>
            <a:spLocks noGrp="1"/>
          </p:cNvSpPr>
          <p:nvPr>
            <p:ph type="body" sz="quarter" idx="16" hasCustomPrompt="1"/>
            <p:custDataLst>
              <p:tags r:id="rId1"/>
            </p:custDataLst>
          </p:nvPr>
        </p:nvSpPr>
        <p:spPr>
          <a:xfrm>
            <a:off x="358720" y="3865403"/>
            <a:ext cx="9350487" cy="719697"/>
          </a:xfrm>
          <a:prstGeom prst="rect">
            <a:avLst/>
          </a:prstGeom>
        </p:spPr>
        <p:txBody>
          <a:bodyPr lIns="0" tIns="0" rIns="0" bIns="0">
            <a:normAutofit/>
          </a:bodyPr>
          <a:lstStyle>
            <a:lvl1pPr marL="0" indent="0">
              <a:lnSpc>
                <a:spcPts val="4999"/>
              </a:lnSpc>
              <a:spcBef>
                <a:spcPts val="0"/>
              </a:spcBef>
              <a:buFontTx/>
              <a:buNone/>
              <a:defRPr sz="4800" b="0">
                <a:solidFill>
                  <a:schemeClr val="bg1"/>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smtClean="0"/>
              <a:t>Cover or Divider Title</a:t>
            </a:r>
          </a:p>
        </p:txBody>
      </p:sp>
      <p:sp>
        <p:nvSpPr>
          <p:cNvPr id="18" name="Text Placeholder 50"/>
          <p:cNvSpPr>
            <a:spLocks noGrp="1"/>
          </p:cNvSpPr>
          <p:nvPr>
            <p:ph type="body" sz="quarter" idx="17" hasCustomPrompt="1"/>
            <p:custDataLst>
              <p:tags r:id="rId2"/>
            </p:custDataLst>
          </p:nvPr>
        </p:nvSpPr>
        <p:spPr>
          <a:xfrm>
            <a:off x="358720" y="4740108"/>
            <a:ext cx="9349693" cy="359849"/>
          </a:xfrm>
          <a:prstGeom prst="rect">
            <a:avLst/>
          </a:prstGeom>
        </p:spPr>
        <p:txBody>
          <a:bodyPr lIns="0" tIns="0" rIns="0" bIns="0"/>
          <a:lstStyle>
            <a:lvl1pPr marL="0" indent="0">
              <a:spcBef>
                <a:spcPts val="0"/>
              </a:spcBef>
              <a:buFontTx/>
              <a:buNone/>
              <a:defRPr sz="2400" b="0">
                <a:solidFill>
                  <a:schemeClr val="bg1"/>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marL="353590" marR="0" lvl="0" indent="-353590" algn="l" defTabSz="472984" rtl="0" eaLnBrk="1" fontAlgn="base" latinLnBrk="0" hangingPunct="1">
              <a:lnSpc>
                <a:spcPct val="100000"/>
              </a:lnSpc>
              <a:spcBef>
                <a:spcPct val="20000"/>
              </a:spcBef>
              <a:spcAft>
                <a:spcPct val="0"/>
              </a:spcAft>
              <a:buClrTx/>
              <a:buSzTx/>
              <a:buFontTx/>
              <a:buNone/>
              <a:tabLst/>
              <a:defRPr/>
            </a:pPr>
            <a:r>
              <a:rPr lang="en-US" dirty="0" smtClean="0"/>
              <a:t>Optional Subtitle</a:t>
            </a:r>
          </a:p>
        </p:txBody>
      </p:sp>
      <p:sp>
        <p:nvSpPr>
          <p:cNvPr id="19" name="Text Placeholder 50"/>
          <p:cNvSpPr>
            <a:spLocks noGrp="1"/>
          </p:cNvSpPr>
          <p:nvPr>
            <p:ph type="body" sz="quarter" idx="18" hasCustomPrompt="1"/>
            <p:custDataLst>
              <p:tags r:id="rId3"/>
            </p:custDataLst>
          </p:nvPr>
        </p:nvSpPr>
        <p:spPr>
          <a:xfrm>
            <a:off x="358720" y="5391734"/>
            <a:ext cx="9350487" cy="287879"/>
          </a:xfrm>
          <a:prstGeom prst="rect">
            <a:avLst/>
          </a:prstGeom>
        </p:spPr>
        <p:txBody>
          <a:bodyPr lIns="0" tIns="0" rIns="0" bIns="0"/>
          <a:lstStyle>
            <a:lvl1pPr marL="0" indent="0">
              <a:spcBef>
                <a:spcPts val="0"/>
              </a:spcBef>
              <a:buFontTx/>
              <a:buNone/>
              <a:defRPr sz="1800" b="0" baseline="0">
                <a:solidFill>
                  <a:schemeClr val="bg1"/>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smtClean="0"/>
              <a:t>Author/Presenter Name</a:t>
            </a:r>
          </a:p>
        </p:txBody>
      </p:sp>
      <p:sp>
        <p:nvSpPr>
          <p:cNvPr id="20" name="Text Placeholder 50"/>
          <p:cNvSpPr>
            <a:spLocks noGrp="1"/>
          </p:cNvSpPr>
          <p:nvPr>
            <p:ph type="body" sz="quarter" idx="19" hasCustomPrompt="1"/>
            <p:custDataLst>
              <p:tags r:id="rId4"/>
            </p:custDataLst>
          </p:nvPr>
        </p:nvSpPr>
        <p:spPr>
          <a:xfrm>
            <a:off x="358720" y="5679612"/>
            <a:ext cx="9350487" cy="251894"/>
          </a:xfrm>
          <a:prstGeom prst="rect">
            <a:avLst/>
          </a:prstGeom>
        </p:spPr>
        <p:txBody>
          <a:bodyPr lIns="0" tIns="0" rIns="0" bIns="0"/>
          <a:lstStyle>
            <a:lvl1pPr marL="0" indent="0">
              <a:spcBef>
                <a:spcPts val="0"/>
              </a:spcBef>
              <a:buFontTx/>
              <a:buNone/>
              <a:defRPr sz="1200" b="0">
                <a:solidFill>
                  <a:schemeClr val="bg1"/>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smtClean="0"/>
              <a:t>Presentation/Document Date</a:t>
            </a:r>
          </a:p>
        </p:txBody>
      </p:sp>
    </p:spTree>
    <p:extLst>
      <p:ext uri="{BB962C8B-B14F-4D97-AF65-F5344CB8AC3E}">
        <p14:creationId xmlns:p14="http://schemas.microsoft.com/office/powerpoint/2010/main" val="2350944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sclaimer Slide">
    <p:spTree>
      <p:nvGrpSpPr>
        <p:cNvPr id="1" name=""/>
        <p:cNvGrpSpPr/>
        <p:nvPr/>
      </p:nvGrpSpPr>
      <p:grpSpPr>
        <a:xfrm>
          <a:off x="0" y="0"/>
          <a:ext cx="0" cy="0"/>
          <a:chOff x="0" y="0"/>
          <a:chExt cx="0" cy="0"/>
        </a:xfrm>
      </p:grpSpPr>
      <p:sp>
        <p:nvSpPr>
          <p:cNvPr id="4" name="Rectangle 3" descr="insidestampsection" hidden="1"/>
          <p:cNvSpPr/>
          <p:nvPr userDrawn="1">
            <p:custDataLst>
              <p:tags r:id="rId1"/>
            </p:custDataLst>
          </p:nvPr>
        </p:nvSpPr>
        <p:spPr bwMode="auto">
          <a:xfrm>
            <a:off x="358719" y="7006839"/>
            <a:ext cx="2699574" cy="179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1229" fontAlgn="auto">
              <a:spcBef>
                <a:spcPts val="0"/>
              </a:spcBef>
              <a:spcAft>
                <a:spcPts val="0"/>
              </a:spcAft>
              <a:defRPr/>
            </a:pPr>
            <a:r>
              <a:rPr lang="en-GB" sz="1600" dirty="0">
                <a:noFill/>
                <a:cs typeface="Arial"/>
              </a:rPr>
              <a:t>align:left;flow:right</a:t>
            </a:r>
          </a:p>
        </p:txBody>
      </p:sp>
      <p:cxnSp>
        <p:nvCxnSpPr>
          <p:cNvPr id="5" name="Straight Connector 4"/>
          <p:cNvCxnSpPr/>
          <p:nvPr userDrawn="1">
            <p:custDataLst>
              <p:tags r:id="rId2"/>
            </p:custDataLst>
          </p:nvPr>
        </p:nvCxnSpPr>
        <p:spPr>
          <a:xfrm>
            <a:off x="358718" y="1007641"/>
            <a:ext cx="9339376" cy="1586"/>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1"/>
          <p:cNvSpPr txBox="1">
            <a:spLocks/>
          </p:cNvSpPr>
          <p:nvPr userDrawn="1">
            <p:custDataLst>
              <p:tags r:id="rId3"/>
            </p:custDataLst>
          </p:nvPr>
        </p:nvSpPr>
        <p:spPr>
          <a:xfrm>
            <a:off x="358718" y="7185177"/>
            <a:ext cx="406336" cy="179313"/>
          </a:xfrm>
          <a:prstGeom prst="rect">
            <a:avLst/>
          </a:prstGeom>
        </p:spPr>
        <p:txBody>
          <a:bodyPr lIns="0" tIns="0" rIns="0" bIns="0" anchor="b"/>
          <a:lstStyle/>
          <a:p>
            <a:pPr>
              <a:defRPr/>
            </a:pPr>
            <a:fld id="{919D4E50-7B9F-4FA1-AD0C-ECDA26A0A5F0}" type="slidenum">
              <a:rPr lang="en-US" sz="1000">
                <a:solidFill>
                  <a:srgbClr val="484849"/>
                </a:solidFill>
                <a:latin typeface="Calibri" pitchFamily="34" charset="0"/>
                <a:cs typeface="Arial" charset="0"/>
              </a:rPr>
              <a:pPr>
                <a:defRPr/>
              </a:pPr>
              <a:t>‹#›</a:t>
            </a:fld>
            <a:endParaRPr lang="en-US" sz="1000" dirty="0">
              <a:solidFill>
                <a:srgbClr val="484849"/>
              </a:solidFill>
              <a:latin typeface="Calibri" pitchFamily="34" charset="0"/>
              <a:cs typeface="Arial" charset="0"/>
            </a:endParaRPr>
          </a:p>
        </p:txBody>
      </p:sp>
      <p:sp>
        <p:nvSpPr>
          <p:cNvPr id="7" name="Rectangle 6" descr="insidelogosection" hidden="1"/>
          <p:cNvSpPr/>
          <p:nvPr userDrawn="1">
            <p:custDataLst>
              <p:tags r:id="rId4"/>
            </p:custDataLst>
          </p:nvPr>
        </p:nvSpPr>
        <p:spPr bwMode="auto">
          <a:xfrm>
            <a:off x="3220706" y="6897297"/>
            <a:ext cx="6478977" cy="2878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1229" fontAlgn="auto">
              <a:spcBef>
                <a:spcPts val="0"/>
              </a:spcBef>
              <a:spcAft>
                <a:spcPts val="0"/>
              </a:spcAft>
              <a:defRPr/>
            </a:pPr>
            <a:r>
              <a:rPr lang="en-GB" sz="1600" dirty="0">
                <a:noFill/>
                <a:cs typeface="Arial"/>
              </a:rPr>
              <a:t>align:right;flow:left</a:t>
            </a:r>
          </a:p>
        </p:txBody>
      </p:sp>
      <p:sp>
        <p:nvSpPr>
          <p:cNvPr id="8" name="TextBox 7" descr="insidelogomaxdimension" hidden="1"/>
          <p:cNvSpPr txBox="1"/>
          <p:nvPr userDrawn="1">
            <p:custDataLst>
              <p:tags r:id="rId5"/>
            </p:custDataLst>
          </p:nvPr>
        </p:nvSpPr>
        <p:spPr>
          <a:xfrm>
            <a:off x="8799824" y="6897297"/>
            <a:ext cx="899858" cy="287879"/>
          </a:xfrm>
          <a:prstGeom prst="rect">
            <a:avLst/>
          </a:prstGeom>
          <a:noFill/>
          <a:ln w="3175">
            <a:noFill/>
          </a:ln>
        </p:spPr>
        <p:txBody>
          <a:bodyPr wrap="none" lIns="0" tIns="0" rIns="0" bIns="0" anchor="ctr"/>
          <a:lstStyle/>
          <a:p>
            <a:pPr algn="ctr" defTabSz="472984">
              <a:defRPr/>
            </a:pPr>
            <a:r>
              <a:rPr lang="en-US" sz="800" dirty="0">
                <a:noFill/>
                <a:latin typeface="Calibri" pitchFamily="34" charset="0"/>
              </a:rPr>
              <a:t>Max. logo size</a:t>
            </a:r>
          </a:p>
          <a:p>
            <a:pPr algn="ctr" defTabSz="472984">
              <a:defRPr/>
            </a:pPr>
            <a:r>
              <a:rPr lang="en-US" sz="800" dirty="0">
                <a:noFill/>
                <a:latin typeface="Calibri" pitchFamily="34" charset="0"/>
              </a:rPr>
              <a:t>(H) 8 x (W) 25</a:t>
            </a:r>
            <a:endParaRPr lang="en-GB" sz="800" dirty="0">
              <a:noFill/>
              <a:latin typeface="Calibri" pitchFamily="34" charset="0"/>
            </a:endParaRPr>
          </a:p>
        </p:txBody>
      </p:sp>
      <p:sp>
        <p:nvSpPr>
          <p:cNvPr id="9" name="TextBox 8" descr="insidelogospacer" hidden="1"/>
          <p:cNvSpPr txBox="1"/>
          <p:nvPr userDrawn="1">
            <p:custDataLst>
              <p:tags r:id="rId6"/>
            </p:custDataLst>
          </p:nvPr>
        </p:nvSpPr>
        <p:spPr>
          <a:xfrm>
            <a:off x="8619852" y="6619026"/>
            <a:ext cx="179972" cy="287879"/>
          </a:xfrm>
          <a:prstGeom prst="rect">
            <a:avLst/>
          </a:prstGeom>
          <a:noFill/>
          <a:ln w="3175">
            <a:noFill/>
          </a:ln>
        </p:spPr>
        <p:txBody>
          <a:bodyPr wrap="none" lIns="0" tIns="0" rIns="0" bIns="0" anchor="ctr"/>
          <a:lstStyle/>
          <a:p>
            <a:pPr algn="ctr" defTabSz="472984">
              <a:defRPr/>
            </a:pPr>
            <a:r>
              <a:rPr lang="en-GB" sz="800" dirty="0">
                <a:noFill/>
                <a:latin typeface="Calibri" pitchFamily="34" charset="0"/>
              </a:rPr>
              <a:t>5</a:t>
            </a:r>
          </a:p>
        </p:txBody>
      </p:sp>
      <p:cxnSp>
        <p:nvCxnSpPr>
          <p:cNvPr id="10" name="Straight Connector 10" descr="insidelogosectiondivider" hidden="1"/>
          <p:cNvCxnSpPr>
            <a:cxnSpLocks noChangeShapeType="1"/>
          </p:cNvCxnSpPr>
          <p:nvPr userDrawn="1">
            <p:custDataLst>
              <p:tags r:id="rId7"/>
            </p:custDataLst>
          </p:nvPr>
        </p:nvCxnSpPr>
        <p:spPr bwMode="auto">
          <a:xfrm rot="16200000" flipH="1">
            <a:off x="6316497" y="7041568"/>
            <a:ext cx="287216" cy="0"/>
          </a:xfrm>
          <a:prstGeom prst="line">
            <a:avLst/>
          </a:prstGeom>
          <a:noFill/>
          <a:ln w="6350" algn="ctr">
            <a:solidFill>
              <a:srgbClr val="000000"/>
            </a:solidFill>
            <a:round/>
            <a:headEnd/>
            <a:tailEnd/>
          </a:ln>
        </p:spPr>
      </p:cxnSp>
      <p:sp>
        <p:nvSpPr>
          <p:cNvPr id="11" name="TextBox 10" descr="insidestampspacer" hidden="1"/>
          <p:cNvSpPr txBox="1"/>
          <p:nvPr userDrawn="1">
            <p:custDataLst>
              <p:tags r:id="rId8"/>
            </p:custDataLst>
          </p:nvPr>
        </p:nvSpPr>
        <p:spPr>
          <a:xfrm>
            <a:off x="1471525" y="6840273"/>
            <a:ext cx="107983" cy="179924"/>
          </a:xfrm>
          <a:prstGeom prst="rect">
            <a:avLst/>
          </a:prstGeom>
          <a:noFill/>
          <a:ln w="3175">
            <a:noFill/>
          </a:ln>
        </p:spPr>
        <p:txBody>
          <a:bodyPr wrap="none" lIns="0" tIns="0" rIns="0" bIns="0" anchor="ctr"/>
          <a:lstStyle/>
          <a:p>
            <a:pPr algn="ctr" defTabSz="472984">
              <a:defRPr/>
            </a:pPr>
            <a:r>
              <a:rPr lang="en-US" sz="800" dirty="0">
                <a:noFill/>
                <a:latin typeface="Calibri" pitchFamily="34" charset="0"/>
              </a:rPr>
              <a:t>3</a:t>
            </a:r>
            <a:endParaRPr lang="en-GB" sz="800" dirty="0">
              <a:noFill/>
              <a:latin typeface="Calibri" pitchFamily="34" charset="0"/>
            </a:endParaRPr>
          </a:p>
        </p:txBody>
      </p:sp>
      <p:sp>
        <p:nvSpPr>
          <p:cNvPr id="12" name="Rectangle 11" descr="insidestampmaxdimension" hidden="1"/>
          <p:cNvSpPr/>
          <p:nvPr userDrawn="1">
            <p:custDataLst>
              <p:tags r:id="rId9"/>
            </p:custDataLst>
          </p:nvPr>
        </p:nvSpPr>
        <p:spPr bwMode="auto">
          <a:xfrm>
            <a:off x="358718" y="6618679"/>
            <a:ext cx="2699912" cy="1808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0492">
              <a:defRPr/>
            </a:pPr>
            <a:endParaRPr lang="en-GB" sz="1600" dirty="0">
              <a:solidFill>
                <a:schemeClr val="bg1"/>
              </a:solidFill>
              <a:ea typeface="ＭＳ Ｐゴシック" pitchFamily="34" charset="-128"/>
            </a:endParaRPr>
          </a:p>
        </p:txBody>
      </p:sp>
      <p:sp>
        <p:nvSpPr>
          <p:cNvPr id="14" name="TextBox 13" descr="insidestamp1shape" hidden="1"/>
          <p:cNvSpPr txBox="1"/>
          <p:nvPr userDrawn="1">
            <p:custDataLst>
              <p:tags r:id="rId10"/>
            </p:custDataLst>
          </p:nvPr>
        </p:nvSpPr>
        <p:spPr>
          <a:xfrm>
            <a:off x="358720" y="6999519"/>
            <a:ext cx="1095202" cy="185659"/>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anchor="ctr">
            <a:spAutoFit/>
          </a:bodyPr>
          <a:lstStyle/>
          <a:p>
            <a:pPr algn="ctr">
              <a:defRPr/>
            </a:pPr>
            <a:r>
              <a:rPr lang="en-US" sz="1200" b="1" dirty="0">
                <a:solidFill>
                  <a:srgbClr val="FFFFFF"/>
                </a:solidFill>
                <a:ea typeface="ＭＳ Ｐゴシック" pitchFamily="34" charset="-128"/>
              </a:rPr>
              <a:t>CONFIDENTIAL</a:t>
            </a:r>
            <a:endParaRPr lang="en-GB" sz="1200" dirty="0">
              <a:solidFill>
                <a:srgbClr val="FFFFFF"/>
              </a:solidFill>
              <a:ea typeface="SimHei" pitchFamily="49" charset="-122"/>
            </a:endParaRPr>
          </a:p>
        </p:txBody>
      </p:sp>
      <p:sp>
        <p:nvSpPr>
          <p:cNvPr id="15" name="TextBox 14" descr="insidestamp2shape" hidden="1"/>
          <p:cNvSpPr txBox="1"/>
          <p:nvPr userDrawn="1">
            <p:custDataLst>
              <p:tags r:id="rId11"/>
            </p:custDataLst>
          </p:nvPr>
        </p:nvSpPr>
        <p:spPr>
          <a:xfrm>
            <a:off x="1588837" y="6999519"/>
            <a:ext cx="571410" cy="185659"/>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anchor="ctr">
            <a:spAutoFit/>
          </a:bodyPr>
          <a:lstStyle/>
          <a:p>
            <a:pPr algn="ctr">
              <a:defRPr/>
            </a:pPr>
            <a:r>
              <a:rPr lang="en-US" sz="1200" b="1" dirty="0">
                <a:solidFill>
                  <a:srgbClr val="FFFFFF"/>
                </a:solidFill>
                <a:ea typeface="ＭＳ Ｐゴシック" pitchFamily="34" charset="-128"/>
              </a:rPr>
              <a:t>DRAFT</a:t>
            </a:r>
            <a:endParaRPr lang="en-GB" sz="1200" b="1" dirty="0">
              <a:solidFill>
                <a:srgbClr val="FFFFFF"/>
              </a:solidFill>
              <a:ea typeface="ＭＳ Ｐゴシック" pitchFamily="34" charset="-128"/>
            </a:endParaRPr>
          </a:p>
        </p:txBody>
      </p:sp>
      <p:sp>
        <p:nvSpPr>
          <p:cNvPr id="42" name="Text Placeholder 41"/>
          <p:cNvSpPr>
            <a:spLocks noGrp="1"/>
          </p:cNvSpPr>
          <p:nvPr>
            <p:ph type="body" sz="quarter" idx="10" hasCustomPrompt="1"/>
            <p:custDataLst>
              <p:tags r:id="rId12"/>
            </p:custDataLst>
          </p:nvPr>
        </p:nvSpPr>
        <p:spPr>
          <a:xfrm>
            <a:off x="358720" y="359848"/>
            <a:ext cx="7541247" cy="359849"/>
          </a:xfrm>
          <a:prstGeom prst="rect">
            <a:avLst/>
          </a:prstGeom>
        </p:spPr>
        <p:txBody>
          <a:bodyPr/>
          <a:lstStyle>
            <a:lvl1pPr marL="0" indent="0">
              <a:lnSpc>
                <a:spcPct val="100000"/>
              </a:lnSpc>
              <a:spcBef>
                <a:spcPts val="0"/>
              </a:spcBef>
              <a:buFontTx/>
              <a:buNone/>
              <a:defRPr sz="2800" b="1" baseline="0">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lvl="0"/>
            <a:r>
              <a:rPr lang="en-US" dirty="0" smtClean="0"/>
              <a:t>Click to edit Header</a:t>
            </a:r>
          </a:p>
        </p:txBody>
      </p:sp>
      <p:sp>
        <p:nvSpPr>
          <p:cNvPr id="27" name="Text Placeholder 50"/>
          <p:cNvSpPr>
            <a:spLocks noGrp="1"/>
          </p:cNvSpPr>
          <p:nvPr>
            <p:ph type="body" sz="quarter" idx="12"/>
            <p:custDataLst>
              <p:tags r:id="rId13"/>
            </p:custDataLst>
          </p:nvPr>
        </p:nvSpPr>
        <p:spPr>
          <a:xfrm>
            <a:off x="358721" y="1367424"/>
            <a:ext cx="9339737" cy="5265534"/>
          </a:xfrm>
          <a:prstGeom prst="rect">
            <a:avLst/>
          </a:prstGeom>
        </p:spPr>
        <p:txBody>
          <a:bodyPr/>
          <a:lstStyle>
            <a:lvl1pPr marL="0" indent="0" algn="just">
              <a:spcBef>
                <a:spcPts val="400"/>
              </a:spcBef>
              <a:spcAft>
                <a:spcPts val="400"/>
              </a:spcAft>
              <a:buFont typeface="Calibri" pitchFamily="34" charset="0"/>
              <a:buNone/>
              <a:defRPr sz="900" b="0" baseline="0">
                <a:solidFill>
                  <a:srgbClr val="000000"/>
                </a:solidFill>
                <a:latin typeface="Calibri" pitchFamily="34" charset="0"/>
              </a:defRPr>
            </a:lvl1pPr>
            <a:lvl2pPr marL="0" indent="0">
              <a:spcBef>
                <a:spcPts val="400"/>
              </a:spcBef>
              <a:spcAft>
                <a:spcPts val="400"/>
              </a:spcAft>
              <a:buFont typeface="Calibri" pitchFamily="34" charset="0"/>
              <a:buNone/>
              <a:defRPr lang="en-GB" sz="900" b="0" kern="1200" baseline="0" dirty="0" smtClean="0">
                <a:solidFill>
                  <a:srgbClr val="000000"/>
                </a:solidFill>
                <a:latin typeface="Calibri" pitchFamily="34" charset="0"/>
                <a:ea typeface="ＭＳ Ｐゴシック" charset="0"/>
                <a:cs typeface="ＭＳ Ｐゴシック" charset="0"/>
              </a:defRPr>
            </a:lvl2pPr>
            <a:lvl3pPr marL="0" indent="0">
              <a:spcBef>
                <a:spcPts val="400"/>
              </a:spcBef>
              <a:spcAft>
                <a:spcPts val="400"/>
              </a:spcAft>
              <a:buFont typeface="Calibri" pitchFamily="34" charset="0"/>
              <a:buNone/>
              <a:defRPr lang="en-GB" sz="900" b="0" kern="1200" baseline="0" dirty="0" smtClean="0">
                <a:solidFill>
                  <a:srgbClr val="000000"/>
                </a:solidFill>
                <a:latin typeface="Calibri" pitchFamily="34" charset="0"/>
                <a:ea typeface="ＭＳ Ｐゴシック" charset="0"/>
                <a:cs typeface="ＭＳ Ｐゴシック" charset="0"/>
              </a:defRPr>
            </a:lvl3pPr>
            <a:lvl4pPr marL="0" indent="0">
              <a:spcBef>
                <a:spcPts val="400"/>
              </a:spcBef>
              <a:spcAft>
                <a:spcPts val="400"/>
              </a:spcAft>
              <a:buFont typeface="Wingdings" pitchFamily="2" charset="2"/>
              <a:buNone/>
              <a:defRPr lang="en-GB" sz="900" b="0" kern="1200" baseline="0" dirty="0" smtClean="0">
                <a:solidFill>
                  <a:srgbClr val="000000"/>
                </a:solidFill>
                <a:latin typeface="Calibri" pitchFamily="34" charset="0"/>
                <a:ea typeface="ＭＳ Ｐゴシック" charset="0"/>
                <a:cs typeface="ＭＳ Ｐゴシック" charset="0"/>
              </a:defRPr>
            </a:lvl4pPr>
            <a:lvl5pPr marL="0" indent="0">
              <a:spcBef>
                <a:spcPts val="400"/>
              </a:spcBef>
              <a:spcAft>
                <a:spcPts val="400"/>
              </a:spcAft>
              <a:buFont typeface="Arial" pitchFamily="34" charset="0"/>
              <a:buNone/>
              <a:defRPr lang="en-GB" sz="900" b="0" kern="1200" baseline="0" dirty="0" smtClean="0">
                <a:solidFill>
                  <a:srgbClr val="000000"/>
                </a:solidFill>
                <a:latin typeface="Calibri" pitchFamily="34" charset="0"/>
                <a:ea typeface="ＭＳ Ｐゴシック" charset="0"/>
                <a:cs typeface="ＭＳ Ｐゴシック" charset="0"/>
              </a:defRPr>
            </a:lvl5pPr>
            <a:lvl6pPr marL="0" indent="0">
              <a:spcBef>
                <a:spcPts val="400"/>
              </a:spcBef>
              <a:spcAft>
                <a:spcPts val="400"/>
              </a:spcAft>
              <a:buNone/>
              <a:defRPr lang="en-GB" sz="900" b="0" kern="1200" baseline="0" dirty="0" smtClean="0">
                <a:solidFill>
                  <a:srgbClr val="000000"/>
                </a:solidFill>
                <a:latin typeface="Calibri" pitchFamily="34" charset="0"/>
                <a:ea typeface="ＭＳ Ｐゴシック" charset="0"/>
                <a:cs typeface="ＭＳ Ｐゴシック" charset="0"/>
              </a:defRPr>
            </a:lvl6pPr>
            <a:lvl7pPr marL="0" indent="0">
              <a:spcBef>
                <a:spcPts val="400"/>
              </a:spcBef>
              <a:spcAft>
                <a:spcPts val="400"/>
              </a:spcAft>
              <a:buFont typeface="Arial" pitchFamily="34" charset="0"/>
              <a:buNone/>
              <a:defRPr lang="en-GB" sz="900" b="0" kern="1200" baseline="0" dirty="0" smtClean="0">
                <a:solidFill>
                  <a:srgbClr val="000000"/>
                </a:solidFill>
                <a:latin typeface="Calibri" pitchFamily="34" charset="0"/>
                <a:ea typeface="ＭＳ Ｐゴシック" charset="0"/>
                <a:cs typeface="ＭＳ Ｐゴシック" charset="0"/>
              </a:defRPr>
            </a:lvl7pPr>
            <a:lvl8pPr marL="0" indent="0">
              <a:spcBef>
                <a:spcPts val="400"/>
              </a:spcBef>
              <a:spcAft>
                <a:spcPts val="400"/>
              </a:spcAft>
              <a:buFont typeface="Arial" pitchFamily="34" charset="0"/>
              <a:buNone/>
              <a:defRPr lang="en-GB" sz="900" b="0" kern="1200" baseline="0" dirty="0" smtClean="0">
                <a:solidFill>
                  <a:srgbClr val="000000"/>
                </a:solidFill>
                <a:latin typeface="Calibri" pitchFamily="34" charset="0"/>
                <a:ea typeface="ＭＳ Ｐゴシック" charset="0"/>
                <a:cs typeface="ＭＳ Ｐゴシック" charset="0"/>
              </a:defRPr>
            </a:lvl8pPr>
            <a:lvl9pPr marL="0" indent="0">
              <a:spcBef>
                <a:spcPts val="400"/>
              </a:spcBef>
              <a:spcAft>
                <a:spcPts val="400"/>
              </a:spcAft>
              <a:buFont typeface="Arial" pitchFamily="34" charset="0"/>
              <a:buNone/>
              <a:defRPr lang="en-US" sz="900" b="0" kern="1200" baseline="0" dirty="0" smtClean="0">
                <a:solidFill>
                  <a:srgbClr val="000000"/>
                </a:solidFill>
                <a:latin typeface="Calibri" pitchFamily="34" charset="0"/>
                <a:ea typeface="ＭＳ Ｐゴシック" charset="0"/>
                <a:cs typeface="ＭＳ Ｐゴシック"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16" name="Picture 15" descr="insidebanklogo"/>
          <p:cNvPicPr>
            <a:picLocks noChangeAspect="1"/>
          </p:cNvPicPr>
          <p:nvPr userDrawn="1">
            <p:custDataLst>
              <p:tags r:id="rId14"/>
            </p:custDataLst>
          </p:nvPr>
        </p:nvPicPr>
        <p:blipFill>
          <a:blip r:embed="rId16" cstate="print"/>
          <a:stretch>
            <a:fillRect/>
          </a:stretch>
        </p:blipFill>
        <p:spPr>
          <a:xfrm>
            <a:off x="8350203" y="356467"/>
            <a:ext cx="1349480" cy="348468"/>
          </a:xfrm>
          <a:prstGeom prst="rect">
            <a:avLst/>
          </a:prstGeom>
        </p:spPr>
      </p:pic>
    </p:spTree>
    <p:extLst>
      <p:ext uri="{BB962C8B-B14F-4D97-AF65-F5344CB8AC3E}">
        <p14:creationId xmlns:p14="http://schemas.microsoft.com/office/powerpoint/2010/main" val="3413647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8" name="Rectangle 37" descr="insidestampsection" hidden="1"/>
          <p:cNvSpPr/>
          <p:nvPr userDrawn="1">
            <p:custDataLst>
              <p:tags r:id="rId1"/>
            </p:custDataLst>
          </p:nvPr>
        </p:nvSpPr>
        <p:spPr bwMode="auto">
          <a:xfrm>
            <a:off x="358719" y="7006839"/>
            <a:ext cx="2699574" cy="179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rtlCol="0" anchor="ctr"/>
          <a:lstStyle/>
          <a:p>
            <a:pPr algn="ctr" defTabSz="521229" fontAlgn="auto">
              <a:spcBef>
                <a:spcPts val="0"/>
              </a:spcBef>
              <a:spcAft>
                <a:spcPts val="0"/>
              </a:spcAft>
            </a:pPr>
            <a:r>
              <a:rPr lang="en-GB" sz="1600" dirty="0" smtClean="0">
                <a:ln>
                  <a:noFill/>
                </a:ln>
                <a:noFill/>
                <a:latin typeface="Calibri" pitchFamily="34" charset="0"/>
                <a:cs typeface="Arial"/>
              </a:rPr>
              <a:t>align:left;flow:right</a:t>
            </a:r>
          </a:p>
        </p:txBody>
      </p:sp>
      <p:cxnSp>
        <p:nvCxnSpPr>
          <p:cNvPr id="17" name="Straight Connector 16"/>
          <p:cNvCxnSpPr/>
          <p:nvPr userDrawn="1">
            <p:custDataLst>
              <p:tags r:id="rId2"/>
            </p:custDataLst>
          </p:nvPr>
        </p:nvCxnSpPr>
        <p:spPr>
          <a:xfrm>
            <a:off x="358721" y="1007576"/>
            <a:ext cx="9339737" cy="1587"/>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2" name="Text Placeholder 41"/>
          <p:cNvSpPr>
            <a:spLocks noGrp="1"/>
          </p:cNvSpPr>
          <p:nvPr>
            <p:ph type="body" sz="quarter" idx="10" hasCustomPrompt="1"/>
            <p:custDataLst>
              <p:tags r:id="rId3"/>
            </p:custDataLst>
          </p:nvPr>
        </p:nvSpPr>
        <p:spPr>
          <a:xfrm>
            <a:off x="358720" y="359848"/>
            <a:ext cx="7541247" cy="359849"/>
          </a:xfrm>
          <a:prstGeom prst="rect">
            <a:avLst/>
          </a:prstGeom>
        </p:spPr>
        <p:txBody>
          <a:bodyPr lIns="0" tIns="0" rIns="0" bIns="0"/>
          <a:lstStyle>
            <a:lvl1pPr marL="0" indent="0">
              <a:lnSpc>
                <a:spcPts val="2799"/>
              </a:lnSpc>
              <a:spcBef>
                <a:spcPts val="0"/>
              </a:spcBef>
              <a:buFontTx/>
              <a:buNone/>
              <a:defRPr sz="2800" b="1" baseline="0">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lvl="0"/>
            <a:r>
              <a:rPr lang="en-US" dirty="0" smtClean="0"/>
              <a:t>Click to edit Header text styles</a:t>
            </a:r>
            <a:endParaRPr lang="en-GB" dirty="0"/>
          </a:p>
        </p:txBody>
      </p:sp>
      <p:sp>
        <p:nvSpPr>
          <p:cNvPr id="49" name="Text Placeholder 41"/>
          <p:cNvSpPr>
            <a:spLocks noGrp="1"/>
          </p:cNvSpPr>
          <p:nvPr>
            <p:ph type="body" sz="quarter" idx="11" hasCustomPrompt="1"/>
            <p:custDataLst>
              <p:tags r:id="rId4"/>
            </p:custDataLst>
          </p:nvPr>
        </p:nvSpPr>
        <p:spPr>
          <a:xfrm>
            <a:off x="358721" y="719697"/>
            <a:ext cx="7541247" cy="287879"/>
          </a:xfrm>
          <a:prstGeom prst="rect">
            <a:avLst/>
          </a:prstGeom>
        </p:spPr>
        <p:txBody>
          <a:bodyPr lIns="0" tIns="0" rIns="0" bIns="0"/>
          <a:lstStyle>
            <a:lvl1pPr marL="0" indent="0" algn="l">
              <a:lnSpc>
                <a:spcPts val="1798"/>
              </a:lnSpc>
              <a:spcBef>
                <a:spcPts val="0"/>
              </a:spcBef>
              <a:buFontTx/>
              <a:buNone/>
              <a:defRPr sz="1800" b="1">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lvl="0"/>
            <a:r>
              <a:rPr lang="en-US" dirty="0" smtClean="0"/>
              <a:t>Click to edit Sub header text styles</a:t>
            </a:r>
            <a:endParaRPr lang="en-GB" dirty="0"/>
          </a:p>
        </p:txBody>
      </p:sp>
      <p:sp>
        <p:nvSpPr>
          <p:cNvPr id="10" name="Text Placeholder 50"/>
          <p:cNvSpPr>
            <a:spLocks noGrp="1"/>
          </p:cNvSpPr>
          <p:nvPr>
            <p:ph type="body" sz="quarter" idx="12" hasCustomPrompt="1"/>
            <p:custDataLst>
              <p:tags r:id="rId5"/>
            </p:custDataLst>
          </p:nvPr>
        </p:nvSpPr>
        <p:spPr>
          <a:xfrm>
            <a:off x="358721" y="1367424"/>
            <a:ext cx="9339737" cy="5265534"/>
          </a:xfrm>
          <a:prstGeom prst="rect">
            <a:avLst/>
          </a:prstGeom>
        </p:spPr>
        <p:txBody>
          <a:bodyPr lIns="0" tIns="0" rIns="0" bIns="0"/>
          <a:lstStyle>
            <a:lvl1pPr marL="0" indent="0">
              <a:spcBef>
                <a:spcPts val="0"/>
              </a:spcBef>
              <a:buFont typeface="Calibri" pitchFamily="34" charset="0"/>
              <a:buChar char=" "/>
              <a:defRPr sz="1800" b="1">
                <a:solidFill>
                  <a:srgbClr val="000000"/>
                </a:solidFill>
                <a:latin typeface="Calibri" pitchFamily="34" charset="0"/>
              </a:defRPr>
            </a:lvl1pPr>
            <a:lvl2pPr marL="0" indent="0">
              <a:buFont typeface="Calibri" pitchFamily="34" charset="0"/>
              <a:buChar char=" "/>
              <a:defRPr sz="1400" b="1">
                <a:solidFill>
                  <a:srgbClr val="000000"/>
                </a:solidFill>
                <a:latin typeface="Calibri" pitchFamily="34" charset="0"/>
              </a:defRPr>
            </a:lvl2pPr>
            <a:lvl3pPr marL="0" indent="0">
              <a:spcBef>
                <a:spcPts val="1798"/>
              </a:spcBef>
              <a:spcAft>
                <a:spcPts val="600"/>
              </a:spcAft>
              <a:buFont typeface="Calibri" pitchFamily="34" charset="0"/>
              <a:buChar char=" "/>
              <a:defRPr sz="1400"/>
            </a:lvl3pPr>
            <a:lvl4pPr marL="0" indent="0">
              <a:spcBef>
                <a:spcPts val="0"/>
              </a:spcBef>
              <a:spcAft>
                <a:spcPts val="400"/>
              </a:spcAft>
              <a:buFont typeface="Calibri" pitchFamily="34" charset="0"/>
              <a:buChar char=" "/>
              <a:defRPr sz="1200"/>
            </a:lvl4pPr>
            <a:lvl5pPr marL="0" indent="0">
              <a:spcBef>
                <a:spcPts val="0"/>
              </a:spcBef>
              <a:spcAft>
                <a:spcPts val="400"/>
              </a:spcAft>
              <a:buFont typeface="Arial" pitchFamily="34" charset="0"/>
              <a:buChar char=" "/>
              <a:defRPr sz="1200"/>
            </a:lvl5pPr>
          </a:lstStyle>
          <a:p>
            <a:pPr lvl="0"/>
            <a:r>
              <a:rPr lang="en-US" dirty="0" smtClean="0"/>
              <a:t>Click to edit Agenda</a:t>
            </a:r>
          </a:p>
          <a:p>
            <a:pPr lvl="1"/>
            <a:r>
              <a:rPr lang="en-US" dirty="0" smtClean="0"/>
              <a:t>Second level</a:t>
            </a:r>
          </a:p>
        </p:txBody>
      </p:sp>
      <p:sp>
        <p:nvSpPr>
          <p:cNvPr id="28" name="Slide Number Placeholder 1"/>
          <p:cNvSpPr txBox="1">
            <a:spLocks/>
          </p:cNvSpPr>
          <p:nvPr userDrawn="1">
            <p:custDataLst>
              <p:tags r:id="rId6"/>
            </p:custDataLst>
          </p:nvPr>
        </p:nvSpPr>
        <p:spPr>
          <a:xfrm>
            <a:off x="358718" y="7184698"/>
            <a:ext cx="406528" cy="179924"/>
          </a:xfrm>
          <a:prstGeom prst="rect">
            <a:avLst/>
          </a:prstGeom>
        </p:spPr>
        <p:txBody>
          <a:bodyPr vert="horz" wrap="square" lIns="0" tIns="0" rIns="0" bIns="0" numCol="1" anchor="b" anchorCtr="0" compatLnSpc="1">
            <a:prstTxWarp prst="textNoShape">
              <a:avLst/>
            </a:prstTxWarp>
          </a:bodyPr>
          <a:lstStyle>
            <a:lvl1pPr algn="r">
              <a:defRPr sz="1000">
                <a:solidFill>
                  <a:srgbClr val="484849"/>
                </a:solidFill>
              </a:defRPr>
            </a:lvl1pPr>
          </a:lstStyle>
          <a:p>
            <a:pPr marL="0" marR="0" lvl="0" indent="0" algn="l" defTabSz="472984" rtl="0" eaLnBrk="1" fontAlgn="base" latinLnBrk="0" hangingPunct="1">
              <a:lnSpc>
                <a:spcPct val="100000"/>
              </a:lnSpc>
              <a:spcBef>
                <a:spcPct val="0"/>
              </a:spcBef>
              <a:spcAft>
                <a:spcPct val="0"/>
              </a:spcAft>
              <a:buClrTx/>
              <a:buSzTx/>
              <a:buFontTx/>
              <a:buNone/>
              <a:tabLst/>
              <a:defRPr/>
            </a:pPr>
            <a:fld id="{5527B60C-9ABC-4EAD-802D-D0E27D6788DB}" type="slidenum">
              <a:rPr kumimoji="0" lang="en-US" sz="1000" b="0" i="0" u="none" strike="noStrike" kern="1200" cap="none" spc="0" normalizeH="0" baseline="0" noProof="0" smtClean="0">
                <a:ln>
                  <a:noFill/>
                </a:ln>
                <a:solidFill>
                  <a:srgbClr val="484849"/>
                </a:solidFill>
                <a:effectLst/>
                <a:uLnTx/>
                <a:uFillTx/>
                <a:latin typeface="Calibri" pitchFamily="34" charset="0"/>
              </a:rPr>
              <a:pPr marL="0" marR="0" lvl="0" indent="0" algn="l" defTabSz="472984"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484849"/>
              </a:solidFill>
              <a:effectLst/>
              <a:uLnTx/>
              <a:uFillTx/>
              <a:latin typeface="Calibri" pitchFamily="34" charset="0"/>
            </a:endParaRPr>
          </a:p>
        </p:txBody>
      </p:sp>
      <p:sp>
        <p:nvSpPr>
          <p:cNvPr id="31" name="TextBox 30" descr="insidestamp1shape" hidden="1"/>
          <p:cNvSpPr txBox="1"/>
          <p:nvPr userDrawn="1">
            <p:custDataLst>
              <p:tags r:id="rId7"/>
            </p:custDataLst>
          </p:nvPr>
        </p:nvSpPr>
        <p:spPr>
          <a:xfrm>
            <a:off x="358720" y="7000110"/>
            <a:ext cx="1094660" cy="184588"/>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rtlCol="0" anchor="ctr" anchorCtr="0">
            <a:spAutoFit/>
          </a:bodyPr>
          <a:lstStyle/>
          <a:p>
            <a:pPr algn="ctr"/>
            <a:r>
              <a:rPr lang="en-US" sz="1200" b="1" dirty="0" smtClean="0">
                <a:solidFill>
                  <a:srgbClr val="FFFFFF"/>
                </a:solidFill>
                <a:latin typeface="Calibri" pitchFamily="34" charset="0"/>
              </a:rPr>
              <a:t>CONFIDENTIAL</a:t>
            </a:r>
            <a:endParaRPr lang="en-GB" sz="1200" b="0" dirty="0">
              <a:solidFill>
                <a:srgbClr val="FFFFFF"/>
              </a:solidFill>
              <a:latin typeface="Calibri" pitchFamily="34" charset="0"/>
              <a:ea typeface="SimHei" pitchFamily="2" charset="-122"/>
              <a:cs typeface="Arial" pitchFamily="34" charset="0"/>
            </a:endParaRPr>
          </a:p>
        </p:txBody>
      </p:sp>
      <p:sp>
        <p:nvSpPr>
          <p:cNvPr id="32" name="TextBox 31" descr="insidestamp2shape" hidden="1"/>
          <p:cNvSpPr txBox="1"/>
          <p:nvPr userDrawn="1">
            <p:custDataLst>
              <p:tags r:id="rId8"/>
            </p:custDataLst>
          </p:nvPr>
        </p:nvSpPr>
        <p:spPr>
          <a:xfrm>
            <a:off x="1589553" y="7000110"/>
            <a:ext cx="570112" cy="184588"/>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rtlCol="0" anchor="ctr" anchorCtr="0">
            <a:spAutoFit/>
          </a:bodyPr>
          <a:lstStyle/>
          <a:p>
            <a:pPr algn="ctr"/>
            <a:r>
              <a:rPr lang="en-US" sz="1200" b="1" kern="1200" dirty="0" smtClean="0">
                <a:solidFill>
                  <a:srgbClr val="FFFFFF"/>
                </a:solidFill>
                <a:latin typeface="Calibri" pitchFamily="34" charset="0"/>
                <a:ea typeface="+mn-ea"/>
                <a:cs typeface="+mn-cs"/>
              </a:rPr>
              <a:t>DRAFT</a:t>
            </a:r>
            <a:endParaRPr lang="en-GB" sz="1200" b="1" kern="1200" dirty="0">
              <a:solidFill>
                <a:srgbClr val="FFFFFF"/>
              </a:solidFill>
              <a:latin typeface="Calibri" pitchFamily="34" charset="0"/>
              <a:ea typeface="+mn-ea"/>
              <a:cs typeface="+mn-cs"/>
            </a:endParaRPr>
          </a:p>
        </p:txBody>
      </p:sp>
      <p:sp>
        <p:nvSpPr>
          <p:cNvPr id="33" name="Rectangle 32" descr="insidelogosection" hidden="1"/>
          <p:cNvSpPr/>
          <p:nvPr userDrawn="1">
            <p:custDataLst>
              <p:tags r:id="rId9"/>
            </p:custDataLst>
          </p:nvPr>
        </p:nvSpPr>
        <p:spPr bwMode="auto">
          <a:xfrm>
            <a:off x="3220706" y="6897297"/>
            <a:ext cx="6478977" cy="2878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rtlCol="0" anchor="ctr"/>
          <a:lstStyle/>
          <a:p>
            <a:pPr algn="ctr" defTabSz="521229" fontAlgn="auto">
              <a:spcBef>
                <a:spcPts val="0"/>
              </a:spcBef>
              <a:spcAft>
                <a:spcPts val="0"/>
              </a:spcAft>
            </a:pPr>
            <a:r>
              <a:rPr lang="en-GB" sz="1600" dirty="0" smtClean="0">
                <a:ln>
                  <a:noFill/>
                </a:ln>
                <a:noFill/>
                <a:latin typeface="Calibri" pitchFamily="34" charset="0"/>
                <a:cs typeface="Arial"/>
              </a:rPr>
              <a:t>align:right;flow:left</a:t>
            </a:r>
          </a:p>
        </p:txBody>
      </p:sp>
      <p:sp>
        <p:nvSpPr>
          <p:cNvPr id="34" name="TextBox 33" descr="insidelogomaxdimension" hidden="1"/>
          <p:cNvSpPr txBox="1"/>
          <p:nvPr userDrawn="1">
            <p:custDataLst>
              <p:tags r:id="rId10"/>
            </p:custDataLst>
          </p:nvPr>
        </p:nvSpPr>
        <p:spPr>
          <a:xfrm>
            <a:off x="8799824" y="6897297"/>
            <a:ext cx="899858" cy="287879"/>
          </a:xfrm>
          <a:prstGeom prst="rect">
            <a:avLst/>
          </a:prstGeom>
          <a:noFill/>
          <a:ln w="3175">
            <a:noFill/>
          </a:ln>
        </p:spPr>
        <p:txBody>
          <a:bodyPr wrap="none" lIns="0" tIns="0" rIns="0" bIns="0" rtlCol="0" anchor="ctr">
            <a:noAutofit/>
          </a:bodyPr>
          <a:lstStyle/>
          <a:p>
            <a:pPr algn="ctr"/>
            <a:r>
              <a:rPr lang="en-US" sz="800" dirty="0" smtClean="0">
                <a:ln>
                  <a:noFill/>
                </a:ln>
                <a:noFill/>
                <a:latin typeface="Calibri" pitchFamily="34" charset="0"/>
              </a:rPr>
              <a:t>Max. logo size</a:t>
            </a:r>
          </a:p>
          <a:p>
            <a:pPr algn="ctr"/>
            <a:r>
              <a:rPr lang="en-US" sz="800" dirty="0" smtClean="0">
                <a:ln>
                  <a:noFill/>
                </a:ln>
                <a:noFill/>
                <a:latin typeface="Calibri" pitchFamily="34" charset="0"/>
              </a:rPr>
              <a:t>(H) 8 x (W) 25</a:t>
            </a:r>
            <a:endParaRPr lang="en-GB" sz="800" dirty="0">
              <a:ln>
                <a:noFill/>
              </a:ln>
              <a:noFill/>
              <a:latin typeface="Calibri" pitchFamily="34" charset="0"/>
            </a:endParaRPr>
          </a:p>
        </p:txBody>
      </p:sp>
      <p:sp>
        <p:nvSpPr>
          <p:cNvPr id="35" name="TextBox 34" descr="insidelogospacer" hidden="1"/>
          <p:cNvSpPr txBox="1"/>
          <p:nvPr userDrawn="1">
            <p:custDataLst>
              <p:tags r:id="rId11"/>
            </p:custDataLst>
          </p:nvPr>
        </p:nvSpPr>
        <p:spPr>
          <a:xfrm>
            <a:off x="8619852" y="6619026"/>
            <a:ext cx="179972" cy="287879"/>
          </a:xfrm>
          <a:prstGeom prst="rect">
            <a:avLst/>
          </a:prstGeom>
          <a:noFill/>
          <a:ln w="3175">
            <a:noFill/>
          </a:ln>
        </p:spPr>
        <p:txBody>
          <a:bodyPr wrap="none" lIns="0" tIns="0" rIns="0" bIns="0" rtlCol="0" anchor="ctr">
            <a:noAutofit/>
          </a:bodyPr>
          <a:lstStyle/>
          <a:p>
            <a:pPr algn="ctr"/>
            <a:r>
              <a:rPr lang="en-GB" sz="800" dirty="0" smtClean="0">
                <a:ln>
                  <a:noFill/>
                </a:ln>
                <a:noFill/>
                <a:latin typeface="Calibri" pitchFamily="34" charset="0"/>
              </a:rPr>
              <a:t>5</a:t>
            </a:r>
            <a:endParaRPr lang="en-GB" sz="800" dirty="0">
              <a:ln>
                <a:noFill/>
              </a:ln>
              <a:noFill/>
              <a:latin typeface="Calibri" pitchFamily="34" charset="0"/>
            </a:endParaRPr>
          </a:p>
        </p:txBody>
      </p:sp>
      <p:cxnSp>
        <p:nvCxnSpPr>
          <p:cNvPr id="36" name="Straight Connector 35" descr="insidelogosectiondivider" hidden="1"/>
          <p:cNvCxnSpPr/>
          <p:nvPr userDrawn="1">
            <p:custDataLst>
              <p:tags r:id="rId12"/>
            </p:custDataLst>
          </p:nvPr>
        </p:nvCxnSpPr>
        <p:spPr>
          <a:xfrm rot="16200000" flipH="1">
            <a:off x="6316255" y="7041237"/>
            <a:ext cx="287879" cy="1"/>
          </a:xfrm>
          <a:prstGeom prst="line">
            <a:avLst/>
          </a:prstGeom>
          <a:noFill/>
          <a:ln w="6350" cap="flat" cmpd="sng" algn="ctr">
            <a:solidFill>
              <a:srgbClr val="000000"/>
            </a:solidFill>
            <a:prstDash val="solid"/>
          </a:ln>
          <a:effectLst/>
        </p:spPr>
      </p:cxnSp>
      <p:sp>
        <p:nvSpPr>
          <p:cNvPr id="37" name="TextBox 36" descr="insidestampspacer" hidden="1"/>
          <p:cNvSpPr txBox="1"/>
          <p:nvPr userDrawn="1">
            <p:custDataLst>
              <p:tags r:id="rId13"/>
            </p:custDataLst>
          </p:nvPr>
        </p:nvSpPr>
        <p:spPr>
          <a:xfrm>
            <a:off x="1471525" y="6840273"/>
            <a:ext cx="107983" cy="179924"/>
          </a:xfrm>
          <a:prstGeom prst="rect">
            <a:avLst/>
          </a:prstGeom>
          <a:noFill/>
          <a:ln w="3175">
            <a:noFill/>
          </a:ln>
        </p:spPr>
        <p:txBody>
          <a:bodyPr wrap="none" lIns="0" tIns="0" rIns="0" bIns="0" rtlCol="0" anchor="ctr">
            <a:noAutofit/>
          </a:bodyPr>
          <a:lstStyle/>
          <a:p>
            <a:pPr algn="ctr"/>
            <a:r>
              <a:rPr lang="en-US" sz="800" dirty="0" smtClean="0">
                <a:ln>
                  <a:noFill/>
                </a:ln>
                <a:noFill/>
                <a:latin typeface="Calibri" pitchFamily="34" charset="0"/>
              </a:rPr>
              <a:t>3</a:t>
            </a:r>
            <a:endParaRPr lang="en-GB" sz="800" dirty="0">
              <a:ln>
                <a:noFill/>
              </a:ln>
              <a:noFill/>
              <a:latin typeface="Calibri" pitchFamily="34" charset="0"/>
            </a:endParaRPr>
          </a:p>
        </p:txBody>
      </p:sp>
      <p:sp>
        <p:nvSpPr>
          <p:cNvPr id="39" name="Rectangle 38" descr="insidestampmaxdimension" hidden="1"/>
          <p:cNvSpPr/>
          <p:nvPr userDrawn="1">
            <p:custDataLst>
              <p:tags r:id="rId14"/>
            </p:custDataLst>
          </p:nvPr>
        </p:nvSpPr>
        <p:spPr bwMode="auto">
          <a:xfrm>
            <a:off x="358719" y="6619026"/>
            <a:ext cx="2699574" cy="179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rtlCol="0" anchor="ctr"/>
          <a:lstStyle/>
          <a:p>
            <a:pPr algn="ctr" defTabSz="521229" fontAlgn="auto">
              <a:spcBef>
                <a:spcPts val="0"/>
              </a:spcBef>
              <a:spcAft>
                <a:spcPts val="0"/>
              </a:spcAft>
            </a:pPr>
            <a:endParaRPr lang="en-GB" sz="1600" dirty="0" smtClean="0">
              <a:ln>
                <a:noFill/>
              </a:ln>
              <a:noFill/>
              <a:latin typeface="Calibri" pitchFamily="34" charset="0"/>
              <a:cs typeface="Arial"/>
            </a:endParaRPr>
          </a:p>
        </p:txBody>
      </p:sp>
      <p:pic>
        <p:nvPicPr>
          <p:cNvPr id="18" name="Picture 17" descr="insidebanklogo"/>
          <p:cNvPicPr>
            <a:picLocks noChangeAspect="1"/>
          </p:cNvPicPr>
          <p:nvPr userDrawn="1">
            <p:custDataLst>
              <p:tags r:id="rId15"/>
            </p:custDataLst>
          </p:nvPr>
        </p:nvPicPr>
        <p:blipFill>
          <a:blip r:embed="rId17" cstate="print"/>
          <a:stretch>
            <a:fillRect/>
          </a:stretch>
        </p:blipFill>
        <p:spPr>
          <a:xfrm>
            <a:off x="8350203" y="356467"/>
            <a:ext cx="1349480" cy="348468"/>
          </a:xfrm>
          <a:prstGeom prst="rect">
            <a:avLst/>
          </a:prstGeom>
        </p:spPr>
      </p:pic>
    </p:spTree>
    <p:extLst>
      <p:ext uri="{BB962C8B-B14F-4D97-AF65-F5344CB8AC3E}">
        <p14:creationId xmlns:p14="http://schemas.microsoft.com/office/powerpoint/2010/main" val="1915766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Main Slide - Blank">
    <p:spTree>
      <p:nvGrpSpPr>
        <p:cNvPr id="1" name=""/>
        <p:cNvGrpSpPr/>
        <p:nvPr/>
      </p:nvGrpSpPr>
      <p:grpSpPr>
        <a:xfrm>
          <a:off x="0" y="0"/>
          <a:ext cx="0" cy="0"/>
          <a:chOff x="0" y="0"/>
          <a:chExt cx="0" cy="0"/>
        </a:xfrm>
      </p:grpSpPr>
      <p:sp>
        <p:nvSpPr>
          <p:cNvPr id="25" name="TextBox 24" descr="insidestamp1shape" hidden="1"/>
          <p:cNvSpPr txBox="1"/>
          <p:nvPr userDrawn="1">
            <p:custDataLst>
              <p:tags r:id="rId1"/>
            </p:custDataLst>
          </p:nvPr>
        </p:nvSpPr>
        <p:spPr>
          <a:xfrm>
            <a:off x="358720" y="7000110"/>
            <a:ext cx="1094660" cy="184588"/>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rtlCol="0" anchor="ctr" anchorCtr="0">
            <a:spAutoFit/>
          </a:bodyPr>
          <a:lstStyle/>
          <a:p>
            <a:pPr algn="ctr"/>
            <a:r>
              <a:rPr lang="en-US" sz="1200" b="1" dirty="0" smtClean="0">
                <a:solidFill>
                  <a:srgbClr val="FFFFFF"/>
                </a:solidFill>
                <a:latin typeface="Calibri" pitchFamily="34" charset="0"/>
              </a:rPr>
              <a:t>CONFIDENTIAL</a:t>
            </a:r>
            <a:endParaRPr lang="en-GB" sz="1200" b="0" dirty="0">
              <a:solidFill>
                <a:srgbClr val="FFFFFF"/>
              </a:solidFill>
              <a:latin typeface="Calibri" pitchFamily="34" charset="0"/>
              <a:ea typeface="SimHei" pitchFamily="2" charset="-122"/>
              <a:cs typeface="Arial" pitchFamily="34" charset="0"/>
            </a:endParaRPr>
          </a:p>
        </p:txBody>
      </p:sp>
      <p:sp>
        <p:nvSpPr>
          <p:cNvPr id="27" name="TextBox 26" descr="insidestamp2shape" hidden="1"/>
          <p:cNvSpPr txBox="1"/>
          <p:nvPr userDrawn="1">
            <p:custDataLst>
              <p:tags r:id="rId2"/>
            </p:custDataLst>
          </p:nvPr>
        </p:nvSpPr>
        <p:spPr>
          <a:xfrm>
            <a:off x="1589553" y="7000110"/>
            <a:ext cx="570112" cy="184588"/>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rtlCol="0" anchor="ctr" anchorCtr="0">
            <a:spAutoFit/>
          </a:bodyPr>
          <a:lstStyle/>
          <a:p>
            <a:pPr algn="ctr"/>
            <a:r>
              <a:rPr lang="en-US" sz="1200" b="1" kern="1200" dirty="0" smtClean="0">
                <a:solidFill>
                  <a:srgbClr val="FFFFFF"/>
                </a:solidFill>
                <a:latin typeface="Calibri" pitchFamily="34" charset="0"/>
                <a:ea typeface="+mn-ea"/>
                <a:cs typeface="+mn-cs"/>
              </a:rPr>
              <a:t>DRAFT</a:t>
            </a:r>
            <a:endParaRPr lang="en-GB" sz="1200" b="1" kern="1200" dirty="0">
              <a:solidFill>
                <a:srgbClr val="FFFFFF"/>
              </a:solidFill>
              <a:latin typeface="Calibri" pitchFamily="34" charset="0"/>
              <a:ea typeface="+mn-ea"/>
              <a:cs typeface="+mn-cs"/>
            </a:endParaRPr>
          </a:p>
        </p:txBody>
      </p:sp>
      <p:cxnSp>
        <p:nvCxnSpPr>
          <p:cNvPr id="17" name="Straight Connector 16"/>
          <p:cNvCxnSpPr/>
          <p:nvPr>
            <p:custDataLst>
              <p:tags r:id="rId3"/>
            </p:custDataLst>
          </p:nvPr>
        </p:nvCxnSpPr>
        <p:spPr>
          <a:xfrm>
            <a:off x="358721" y="1007576"/>
            <a:ext cx="9339737" cy="1587"/>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 Placeholder 41"/>
          <p:cNvSpPr>
            <a:spLocks noGrp="1"/>
          </p:cNvSpPr>
          <p:nvPr>
            <p:ph type="body" sz="quarter" idx="10" hasCustomPrompt="1"/>
            <p:custDataLst>
              <p:tags r:id="rId4"/>
            </p:custDataLst>
          </p:nvPr>
        </p:nvSpPr>
        <p:spPr>
          <a:xfrm>
            <a:off x="358720" y="359848"/>
            <a:ext cx="7541247" cy="359849"/>
          </a:xfrm>
          <a:prstGeom prst="rect">
            <a:avLst/>
          </a:prstGeom>
        </p:spPr>
        <p:txBody>
          <a:bodyPr lIns="0" tIns="0" rIns="0" bIns="0"/>
          <a:lstStyle>
            <a:lvl1pPr marL="0" indent="0">
              <a:lnSpc>
                <a:spcPts val="2799"/>
              </a:lnSpc>
              <a:spcBef>
                <a:spcPts val="0"/>
              </a:spcBef>
              <a:buFontTx/>
              <a:buNone/>
              <a:defRPr sz="2800" b="1" baseline="0">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lvl="0"/>
            <a:r>
              <a:rPr lang="en-US" dirty="0" smtClean="0"/>
              <a:t>Click to edit Header text styles</a:t>
            </a:r>
            <a:endParaRPr lang="en-GB" dirty="0"/>
          </a:p>
        </p:txBody>
      </p:sp>
      <p:sp>
        <p:nvSpPr>
          <p:cNvPr id="49" name="Text Placeholder 41"/>
          <p:cNvSpPr>
            <a:spLocks noGrp="1"/>
          </p:cNvSpPr>
          <p:nvPr>
            <p:ph type="body" sz="quarter" idx="11" hasCustomPrompt="1"/>
            <p:custDataLst>
              <p:tags r:id="rId5"/>
            </p:custDataLst>
          </p:nvPr>
        </p:nvSpPr>
        <p:spPr>
          <a:xfrm>
            <a:off x="358721" y="719697"/>
            <a:ext cx="7541247" cy="287879"/>
          </a:xfrm>
          <a:prstGeom prst="rect">
            <a:avLst/>
          </a:prstGeom>
        </p:spPr>
        <p:txBody>
          <a:bodyPr lIns="0" tIns="0" rIns="0" bIns="0"/>
          <a:lstStyle>
            <a:lvl1pPr marL="0" indent="0" algn="l">
              <a:lnSpc>
                <a:spcPts val="1798"/>
              </a:lnSpc>
              <a:spcBef>
                <a:spcPts val="0"/>
              </a:spcBef>
              <a:buFontTx/>
              <a:buNone/>
              <a:defRPr sz="1800" b="1">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lvl="0"/>
            <a:r>
              <a:rPr lang="en-US" dirty="0" smtClean="0"/>
              <a:t>Click to edit Sub header text styles</a:t>
            </a:r>
            <a:endParaRPr lang="en-GB" dirty="0"/>
          </a:p>
        </p:txBody>
      </p:sp>
      <p:sp>
        <p:nvSpPr>
          <p:cNvPr id="26" name="Slide Number Placeholder 1"/>
          <p:cNvSpPr txBox="1">
            <a:spLocks/>
          </p:cNvSpPr>
          <p:nvPr>
            <p:custDataLst>
              <p:tags r:id="rId6"/>
            </p:custDataLst>
          </p:nvPr>
        </p:nvSpPr>
        <p:spPr>
          <a:xfrm>
            <a:off x="358718" y="7184698"/>
            <a:ext cx="406528" cy="179924"/>
          </a:xfrm>
          <a:prstGeom prst="rect">
            <a:avLst/>
          </a:prstGeom>
        </p:spPr>
        <p:txBody>
          <a:bodyPr vert="horz" wrap="square" lIns="0" tIns="0" rIns="0" bIns="0" numCol="1" anchor="b" anchorCtr="0" compatLnSpc="1">
            <a:prstTxWarp prst="textNoShape">
              <a:avLst/>
            </a:prstTxWarp>
          </a:bodyPr>
          <a:lstStyle>
            <a:lvl1pPr algn="r">
              <a:defRPr sz="1000">
                <a:solidFill>
                  <a:srgbClr val="484849"/>
                </a:solidFill>
              </a:defRPr>
            </a:lvl1pPr>
          </a:lstStyle>
          <a:p>
            <a:pPr marL="0" marR="0" lvl="0" indent="0" algn="l" defTabSz="472984" rtl="0" eaLnBrk="1" fontAlgn="base" latinLnBrk="0" hangingPunct="1">
              <a:lnSpc>
                <a:spcPct val="100000"/>
              </a:lnSpc>
              <a:spcBef>
                <a:spcPct val="0"/>
              </a:spcBef>
              <a:spcAft>
                <a:spcPct val="0"/>
              </a:spcAft>
              <a:buClrTx/>
              <a:buSzTx/>
              <a:buFontTx/>
              <a:buNone/>
              <a:tabLst/>
              <a:defRPr/>
            </a:pPr>
            <a:fld id="{5527B60C-9ABC-4EAD-802D-D0E27D6788DB}" type="slidenum">
              <a:rPr kumimoji="0" lang="en-US" sz="1000" b="0" i="0" u="none" strike="noStrike" kern="1200" cap="none" spc="0" normalizeH="0" baseline="0" noProof="0" smtClean="0">
                <a:ln>
                  <a:noFill/>
                </a:ln>
                <a:solidFill>
                  <a:srgbClr val="484849"/>
                </a:solidFill>
                <a:effectLst/>
                <a:uLnTx/>
                <a:uFillTx/>
                <a:latin typeface="Calibri" pitchFamily="34" charset="0"/>
              </a:rPr>
              <a:pPr marL="0" marR="0" lvl="0" indent="0" algn="l" defTabSz="472984"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484849"/>
              </a:solidFill>
              <a:effectLst/>
              <a:uLnTx/>
              <a:uFillTx/>
              <a:latin typeface="Calibri" pitchFamily="34" charset="0"/>
            </a:endParaRPr>
          </a:p>
        </p:txBody>
      </p:sp>
      <p:cxnSp>
        <p:nvCxnSpPr>
          <p:cNvPr id="11" name="Straight Connector 10"/>
          <p:cNvCxnSpPr/>
          <p:nvPr userDrawn="1">
            <p:custDataLst>
              <p:tags r:id="rId7"/>
            </p:custDataLst>
          </p:nvPr>
        </p:nvCxnSpPr>
        <p:spPr>
          <a:xfrm>
            <a:off x="358721" y="1007576"/>
            <a:ext cx="9339737" cy="1587"/>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1"/>
          <p:cNvSpPr txBox="1">
            <a:spLocks/>
          </p:cNvSpPr>
          <p:nvPr userDrawn="1">
            <p:custDataLst>
              <p:tags r:id="rId8"/>
            </p:custDataLst>
          </p:nvPr>
        </p:nvSpPr>
        <p:spPr>
          <a:xfrm>
            <a:off x="358718" y="7184698"/>
            <a:ext cx="406528" cy="179924"/>
          </a:xfrm>
          <a:prstGeom prst="rect">
            <a:avLst/>
          </a:prstGeom>
        </p:spPr>
        <p:txBody>
          <a:bodyPr vert="horz" wrap="square" lIns="0" tIns="0" rIns="0" bIns="0" numCol="1" anchor="b" anchorCtr="0" compatLnSpc="1">
            <a:prstTxWarp prst="textNoShape">
              <a:avLst/>
            </a:prstTxWarp>
          </a:bodyPr>
          <a:lstStyle>
            <a:lvl1pPr algn="r">
              <a:defRPr sz="1000">
                <a:solidFill>
                  <a:srgbClr val="484849"/>
                </a:solidFill>
              </a:defRPr>
            </a:lvl1pPr>
          </a:lstStyle>
          <a:p>
            <a:pPr marL="0" marR="0" lvl="0" indent="0" algn="l" defTabSz="472984" rtl="0" eaLnBrk="1" fontAlgn="base" latinLnBrk="0" hangingPunct="1">
              <a:lnSpc>
                <a:spcPct val="100000"/>
              </a:lnSpc>
              <a:spcBef>
                <a:spcPct val="0"/>
              </a:spcBef>
              <a:spcAft>
                <a:spcPct val="0"/>
              </a:spcAft>
              <a:buClrTx/>
              <a:buSzTx/>
              <a:buFontTx/>
              <a:buNone/>
              <a:tabLst/>
              <a:defRPr/>
            </a:pPr>
            <a:fld id="{5527B60C-9ABC-4EAD-802D-D0E27D6788DB}" type="slidenum">
              <a:rPr kumimoji="0" lang="en-US" sz="1000" b="0" i="0" u="none" strike="noStrike" kern="1200" cap="none" spc="0" normalizeH="0" baseline="0" noProof="0" smtClean="0">
                <a:ln>
                  <a:noFill/>
                </a:ln>
                <a:solidFill>
                  <a:srgbClr val="484849"/>
                </a:solidFill>
                <a:effectLst/>
                <a:uLnTx/>
                <a:uFillTx/>
                <a:latin typeface="Calibri" pitchFamily="34" charset="0"/>
              </a:rPr>
              <a:pPr marL="0" marR="0" lvl="0" indent="0" algn="l" defTabSz="472984"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484849"/>
              </a:solidFill>
              <a:effectLst/>
              <a:uLnTx/>
              <a:uFillTx/>
              <a:latin typeface="Calibri" pitchFamily="34" charset="0"/>
            </a:endParaRPr>
          </a:p>
        </p:txBody>
      </p:sp>
      <p:sp>
        <p:nvSpPr>
          <p:cNvPr id="13" name="Rectangle 12" descr="insidelogosection" hidden="1"/>
          <p:cNvSpPr/>
          <p:nvPr userDrawn="1">
            <p:custDataLst>
              <p:tags r:id="rId9"/>
            </p:custDataLst>
          </p:nvPr>
        </p:nvSpPr>
        <p:spPr bwMode="auto">
          <a:xfrm>
            <a:off x="3220706" y="6897297"/>
            <a:ext cx="6478977" cy="2878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rtlCol="0" anchor="ctr"/>
          <a:lstStyle/>
          <a:p>
            <a:pPr algn="ctr" defTabSz="521229" fontAlgn="auto">
              <a:spcBef>
                <a:spcPts val="0"/>
              </a:spcBef>
              <a:spcAft>
                <a:spcPts val="0"/>
              </a:spcAft>
            </a:pPr>
            <a:r>
              <a:rPr lang="en-GB" sz="1600" dirty="0" smtClean="0">
                <a:ln>
                  <a:noFill/>
                </a:ln>
                <a:noFill/>
                <a:latin typeface="Calibri" pitchFamily="34" charset="0"/>
                <a:cs typeface="Arial"/>
              </a:rPr>
              <a:t>align:right;flow:left</a:t>
            </a:r>
          </a:p>
        </p:txBody>
      </p:sp>
      <p:sp>
        <p:nvSpPr>
          <p:cNvPr id="14" name="TextBox 13" descr="insidelogomaxdimension" hidden="1"/>
          <p:cNvSpPr txBox="1"/>
          <p:nvPr userDrawn="1">
            <p:custDataLst>
              <p:tags r:id="rId10"/>
            </p:custDataLst>
          </p:nvPr>
        </p:nvSpPr>
        <p:spPr>
          <a:xfrm>
            <a:off x="8799824" y="6897297"/>
            <a:ext cx="899858" cy="287879"/>
          </a:xfrm>
          <a:prstGeom prst="rect">
            <a:avLst/>
          </a:prstGeom>
          <a:noFill/>
          <a:ln w="3175">
            <a:noFill/>
          </a:ln>
        </p:spPr>
        <p:txBody>
          <a:bodyPr wrap="none" lIns="0" tIns="0" rIns="0" bIns="0" rtlCol="0" anchor="ctr">
            <a:noAutofit/>
          </a:bodyPr>
          <a:lstStyle/>
          <a:p>
            <a:pPr algn="ctr"/>
            <a:r>
              <a:rPr lang="en-US" sz="800" dirty="0" smtClean="0">
                <a:ln>
                  <a:noFill/>
                </a:ln>
                <a:noFill/>
                <a:latin typeface="Calibri" pitchFamily="34" charset="0"/>
              </a:rPr>
              <a:t>Max. logo size</a:t>
            </a:r>
          </a:p>
          <a:p>
            <a:pPr algn="ctr"/>
            <a:r>
              <a:rPr lang="en-US" sz="800" dirty="0" smtClean="0">
                <a:ln>
                  <a:noFill/>
                </a:ln>
                <a:noFill/>
                <a:latin typeface="Calibri" pitchFamily="34" charset="0"/>
              </a:rPr>
              <a:t>(H) 8 x (W) 25</a:t>
            </a:r>
            <a:endParaRPr lang="en-GB" sz="800" dirty="0">
              <a:ln>
                <a:noFill/>
              </a:ln>
              <a:noFill/>
              <a:latin typeface="Calibri" pitchFamily="34" charset="0"/>
            </a:endParaRPr>
          </a:p>
        </p:txBody>
      </p:sp>
      <p:sp>
        <p:nvSpPr>
          <p:cNvPr id="15" name="TextBox 14" descr="insidelogospacer" hidden="1"/>
          <p:cNvSpPr txBox="1"/>
          <p:nvPr userDrawn="1">
            <p:custDataLst>
              <p:tags r:id="rId11"/>
            </p:custDataLst>
          </p:nvPr>
        </p:nvSpPr>
        <p:spPr>
          <a:xfrm>
            <a:off x="8619852" y="6619026"/>
            <a:ext cx="179972" cy="287879"/>
          </a:xfrm>
          <a:prstGeom prst="rect">
            <a:avLst/>
          </a:prstGeom>
          <a:noFill/>
          <a:ln w="3175">
            <a:noFill/>
          </a:ln>
        </p:spPr>
        <p:txBody>
          <a:bodyPr wrap="none" lIns="0" tIns="0" rIns="0" bIns="0" rtlCol="0" anchor="ctr">
            <a:noAutofit/>
          </a:bodyPr>
          <a:lstStyle/>
          <a:p>
            <a:pPr algn="ctr"/>
            <a:r>
              <a:rPr lang="en-GB" sz="800" dirty="0" smtClean="0">
                <a:ln>
                  <a:noFill/>
                </a:ln>
                <a:noFill/>
                <a:latin typeface="Calibri" pitchFamily="34" charset="0"/>
              </a:rPr>
              <a:t>5</a:t>
            </a:r>
            <a:endParaRPr lang="en-GB" sz="800" dirty="0">
              <a:ln>
                <a:noFill/>
              </a:ln>
              <a:noFill/>
              <a:latin typeface="Calibri" pitchFamily="34" charset="0"/>
            </a:endParaRPr>
          </a:p>
        </p:txBody>
      </p:sp>
      <p:cxnSp>
        <p:nvCxnSpPr>
          <p:cNvPr id="19" name="Straight Connector 18" descr="insidelogosectiondivider" hidden="1"/>
          <p:cNvCxnSpPr/>
          <p:nvPr userDrawn="1">
            <p:custDataLst>
              <p:tags r:id="rId12"/>
            </p:custDataLst>
          </p:nvPr>
        </p:nvCxnSpPr>
        <p:spPr>
          <a:xfrm rot="16200000" flipH="1">
            <a:off x="6316255" y="7041237"/>
            <a:ext cx="287879" cy="1"/>
          </a:xfrm>
          <a:prstGeom prst="line">
            <a:avLst/>
          </a:prstGeom>
          <a:noFill/>
          <a:ln w="6350" cap="flat" cmpd="sng" algn="ctr">
            <a:solidFill>
              <a:srgbClr val="000000"/>
            </a:solidFill>
            <a:prstDash val="solid"/>
          </a:ln>
          <a:effectLst/>
        </p:spPr>
      </p:cxnSp>
      <p:sp>
        <p:nvSpPr>
          <p:cNvPr id="20" name="TextBox 19" descr="insidestampspacer" hidden="1"/>
          <p:cNvSpPr txBox="1"/>
          <p:nvPr userDrawn="1">
            <p:custDataLst>
              <p:tags r:id="rId13"/>
            </p:custDataLst>
          </p:nvPr>
        </p:nvSpPr>
        <p:spPr>
          <a:xfrm>
            <a:off x="1471525" y="6840273"/>
            <a:ext cx="107983" cy="179924"/>
          </a:xfrm>
          <a:prstGeom prst="rect">
            <a:avLst/>
          </a:prstGeom>
          <a:noFill/>
          <a:ln w="3175">
            <a:noFill/>
          </a:ln>
        </p:spPr>
        <p:txBody>
          <a:bodyPr wrap="none" lIns="0" tIns="0" rIns="0" bIns="0" rtlCol="0" anchor="ctr">
            <a:noAutofit/>
          </a:bodyPr>
          <a:lstStyle/>
          <a:p>
            <a:pPr algn="ctr"/>
            <a:r>
              <a:rPr lang="en-US" sz="800" dirty="0" smtClean="0">
                <a:ln>
                  <a:noFill/>
                </a:ln>
                <a:noFill/>
                <a:latin typeface="Calibri" pitchFamily="34" charset="0"/>
              </a:rPr>
              <a:t>3</a:t>
            </a:r>
            <a:endParaRPr lang="en-GB" sz="800" dirty="0">
              <a:ln>
                <a:noFill/>
              </a:ln>
              <a:noFill/>
              <a:latin typeface="Calibri" pitchFamily="34" charset="0"/>
            </a:endParaRPr>
          </a:p>
        </p:txBody>
      </p:sp>
      <p:sp>
        <p:nvSpPr>
          <p:cNvPr id="21" name="Rectangle 20" descr="insidestampmaxdimension" hidden="1"/>
          <p:cNvSpPr/>
          <p:nvPr userDrawn="1">
            <p:custDataLst>
              <p:tags r:id="rId14"/>
            </p:custDataLst>
          </p:nvPr>
        </p:nvSpPr>
        <p:spPr bwMode="auto">
          <a:xfrm>
            <a:off x="358719" y="6619026"/>
            <a:ext cx="2699574" cy="179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rtlCol="0" anchor="ctr"/>
          <a:lstStyle/>
          <a:p>
            <a:pPr algn="ctr" defTabSz="521229" fontAlgn="auto">
              <a:spcBef>
                <a:spcPts val="0"/>
              </a:spcBef>
              <a:spcAft>
                <a:spcPts val="0"/>
              </a:spcAft>
            </a:pPr>
            <a:endParaRPr lang="en-GB" sz="1600" dirty="0" smtClean="0">
              <a:ln>
                <a:noFill/>
              </a:ln>
              <a:noFill/>
              <a:latin typeface="Calibri" pitchFamily="34" charset="0"/>
              <a:cs typeface="Arial"/>
            </a:endParaRPr>
          </a:p>
        </p:txBody>
      </p:sp>
      <p:sp>
        <p:nvSpPr>
          <p:cNvPr id="18" name="Rectangle 17" descr="insidestampsection" hidden="1"/>
          <p:cNvSpPr/>
          <p:nvPr userDrawn="1">
            <p:custDataLst>
              <p:tags r:id="rId15"/>
            </p:custDataLst>
          </p:nvPr>
        </p:nvSpPr>
        <p:spPr bwMode="auto">
          <a:xfrm>
            <a:off x="358719" y="7006839"/>
            <a:ext cx="2699574" cy="179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rtlCol="0" anchor="ctr"/>
          <a:lstStyle/>
          <a:p>
            <a:pPr algn="ctr" defTabSz="521229" fontAlgn="auto">
              <a:spcBef>
                <a:spcPts val="0"/>
              </a:spcBef>
              <a:spcAft>
                <a:spcPts val="0"/>
              </a:spcAft>
            </a:pPr>
            <a:r>
              <a:rPr lang="en-GB" sz="1600" dirty="0" smtClean="0">
                <a:ln>
                  <a:noFill/>
                </a:ln>
                <a:noFill/>
                <a:latin typeface="Calibri" pitchFamily="34" charset="0"/>
                <a:cs typeface="Arial"/>
              </a:rPr>
              <a:t>align:left;flow:right</a:t>
            </a:r>
          </a:p>
        </p:txBody>
      </p:sp>
      <p:pic>
        <p:nvPicPr>
          <p:cNvPr id="23" name="Picture 22" descr="insidebanklogo"/>
          <p:cNvPicPr>
            <a:picLocks noChangeAspect="1"/>
          </p:cNvPicPr>
          <p:nvPr userDrawn="1">
            <p:custDataLst>
              <p:tags r:id="rId16"/>
            </p:custDataLst>
          </p:nvPr>
        </p:nvPicPr>
        <p:blipFill>
          <a:blip r:embed="rId18" cstate="print"/>
          <a:stretch>
            <a:fillRect/>
          </a:stretch>
        </p:blipFill>
        <p:spPr>
          <a:xfrm>
            <a:off x="8350203" y="356467"/>
            <a:ext cx="1349480" cy="348468"/>
          </a:xfrm>
          <a:prstGeom prst="rect">
            <a:avLst/>
          </a:prstGeom>
        </p:spPr>
      </p:pic>
    </p:spTree>
    <p:extLst>
      <p:ext uri="{BB962C8B-B14F-4D97-AF65-F5344CB8AC3E}">
        <p14:creationId xmlns:p14="http://schemas.microsoft.com/office/powerpoint/2010/main" val="2731596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in Slide">
    <p:spTree>
      <p:nvGrpSpPr>
        <p:cNvPr id="1" name=""/>
        <p:cNvGrpSpPr/>
        <p:nvPr/>
      </p:nvGrpSpPr>
      <p:grpSpPr>
        <a:xfrm>
          <a:off x="0" y="0"/>
          <a:ext cx="0" cy="0"/>
          <a:chOff x="0" y="0"/>
          <a:chExt cx="0" cy="0"/>
        </a:xfrm>
      </p:grpSpPr>
      <p:sp>
        <p:nvSpPr>
          <p:cNvPr id="38" name="Rectangle 37" descr="insidestampsection" hidden="1"/>
          <p:cNvSpPr/>
          <p:nvPr userDrawn="1">
            <p:custDataLst>
              <p:tags r:id="rId1"/>
            </p:custDataLst>
          </p:nvPr>
        </p:nvSpPr>
        <p:spPr bwMode="auto">
          <a:xfrm>
            <a:off x="358719" y="7006839"/>
            <a:ext cx="2699574" cy="179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rtlCol="0" anchor="ctr"/>
          <a:lstStyle/>
          <a:p>
            <a:pPr algn="ctr" defTabSz="521229" fontAlgn="auto">
              <a:spcBef>
                <a:spcPts val="0"/>
              </a:spcBef>
              <a:spcAft>
                <a:spcPts val="0"/>
              </a:spcAft>
            </a:pPr>
            <a:r>
              <a:rPr lang="en-GB" sz="1600" dirty="0" smtClean="0">
                <a:noFill/>
                <a:latin typeface="Calibri" pitchFamily="34" charset="0"/>
                <a:cs typeface="Arial"/>
              </a:rPr>
              <a:t>align:left;flow:right</a:t>
            </a:r>
          </a:p>
        </p:txBody>
      </p:sp>
      <p:cxnSp>
        <p:nvCxnSpPr>
          <p:cNvPr id="17" name="Straight Connector 16"/>
          <p:cNvCxnSpPr/>
          <p:nvPr userDrawn="1">
            <p:custDataLst>
              <p:tags r:id="rId2"/>
            </p:custDataLst>
          </p:nvPr>
        </p:nvCxnSpPr>
        <p:spPr>
          <a:xfrm>
            <a:off x="358721" y="1007576"/>
            <a:ext cx="9339737" cy="1587"/>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2" name="Text Placeholder 41"/>
          <p:cNvSpPr>
            <a:spLocks noGrp="1"/>
          </p:cNvSpPr>
          <p:nvPr>
            <p:ph type="body" sz="quarter" idx="10" hasCustomPrompt="1"/>
            <p:custDataLst>
              <p:tags r:id="rId3"/>
            </p:custDataLst>
          </p:nvPr>
        </p:nvSpPr>
        <p:spPr>
          <a:xfrm>
            <a:off x="358720" y="359848"/>
            <a:ext cx="7541247" cy="359849"/>
          </a:xfrm>
          <a:prstGeom prst="rect">
            <a:avLst/>
          </a:prstGeom>
        </p:spPr>
        <p:txBody>
          <a:bodyPr lIns="0" tIns="0" rIns="0" bIns="0"/>
          <a:lstStyle>
            <a:lvl1pPr marL="0" indent="0">
              <a:lnSpc>
                <a:spcPts val="2799"/>
              </a:lnSpc>
              <a:spcBef>
                <a:spcPts val="0"/>
              </a:spcBef>
              <a:buFontTx/>
              <a:buNone/>
              <a:defRPr sz="2800" b="1" baseline="0">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lvl="0"/>
            <a:r>
              <a:rPr lang="en-US" dirty="0" smtClean="0"/>
              <a:t>Click to edit Header text styles</a:t>
            </a:r>
            <a:endParaRPr lang="en-GB" dirty="0"/>
          </a:p>
        </p:txBody>
      </p:sp>
      <p:sp>
        <p:nvSpPr>
          <p:cNvPr id="49" name="Text Placeholder 41"/>
          <p:cNvSpPr>
            <a:spLocks noGrp="1"/>
          </p:cNvSpPr>
          <p:nvPr>
            <p:ph type="body" sz="quarter" idx="11" hasCustomPrompt="1"/>
            <p:custDataLst>
              <p:tags r:id="rId4"/>
            </p:custDataLst>
          </p:nvPr>
        </p:nvSpPr>
        <p:spPr>
          <a:xfrm>
            <a:off x="358721" y="719697"/>
            <a:ext cx="7541247" cy="287879"/>
          </a:xfrm>
          <a:prstGeom prst="rect">
            <a:avLst/>
          </a:prstGeom>
        </p:spPr>
        <p:txBody>
          <a:bodyPr lIns="0" tIns="0" rIns="0" bIns="0"/>
          <a:lstStyle>
            <a:lvl1pPr marL="0" indent="0" algn="l">
              <a:lnSpc>
                <a:spcPts val="1798"/>
              </a:lnSpc>
              <a:spcBef>
                <a:spcPts val="0"/>
              </a:spcBef>
              <a:buFontTx/>
              <a:buNone/>
              <a:defRPr sz="1800" b="1">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lvl="0"/>
            <a:r>
              <a:rPr lang="en-US" dirty="0" smtClean="0"/>
              <a:t>Click to edit Sub header text styles</a:t>
            </a:r>
            <a:endParaRPr lang="en-GB" dirty="0"/>
          </a:p>
        </p:txBody>
      </p:sp>
      <p:sp>
        <p:nvSpPr>
          <p:cNvPr id="10" name="Text Placeholder 50"/>
          <p:cNvSpPr>
            <a:spLocks noGrp="1"/>
          </p:cNvSpPr>
          <p:nvPr>
            <p:ph type="body" sz="quarter" idx="12" hasCustomPrompt="1"/>
            <p:custDataLst>
              <p:tags r:id="rId5"/>
            </p:custDataLst>
          </p:nvPr>
        </p:nvSpPr>
        <p:spPr>
          <a:xfrm>
            <a:off x="358721" y="1367424"/>
            <a:ext cx="9339737" cy="5265534"/>
          </a:xfrm>
          <a:prstGeom prst="rect">
            <a:avLst/>
          </a:prstGeom>
        </p:spPr>
        <p:txBody>
          <a:bodyPr lIns="0" tIns="0" rIns="0" bIns="0"/>
          <a:lstStyle>
            <a:lvl1pPr marL="0" indent="0">
              <a:spcBef>
                <a:spcPts val="0"/>
              </a:spcBef>
              <a:buFont typeface="Calibri" pitchFamily="34" charset="0"/>
              <a:buChar char=" "/>
              <a:defRPr sz="1800" b="1">
                <a:solidFill>
                  <a:srgbClr val="000000"/>
                </a:solidFill>
                <a:latin typeface="Calibri" pitchFamily="34" charset="0"/>
              </a:defRPr>
            </a:lvl1pPr>
            <a:lvl2pPr marL="0" indent="0">
              <a:buFont typeface="Calibri" pitchFamily="34" charset="0"/>
              <a:buChar char=" "/>
              <a:defRPr sz="1400" b="1">
                <a:solidFill>
                  <a:srgbClr val="000000"/>
                </a:solidFill>
                <a:latin typeface="Calibri" pitchFamily="34" charset="0"/>
              </a:defRPr>
            </a:lvl2pPr>
            <a:lvl3pPr marL="0" indent="0">
              <a:spcBef>
                <a:spcPts val="1798"/>
              </a:spcBef>
              <a:spcAft>
                <a:spcPts val="600"/>
              </a:spcAft>
              <a:buFont typeface="Calibri" pitchFamily="34" charset="0"/>
              <a:buChar char=" "/>
              <a:defRPr sz="1400">
                <a:solidFill>
                  <a:srgbClr val="000000"/>
                </a:solidFill>
                <a:latin typeface="Calibri" pitchFamily="34" charset="0"/>
              </a:defRPr>
            </a:lvl3pPr>
            <a:lvl4pPr marL="323871" indent="-269892">
              <a:spcBef>
                <a:spcPts val="0"/>
              </a:spcBef>
              <a:spcAft>
                <a:spcPts val="400"/>
              </a:spcAft>
              <a:buFont typeface="Wingdings" pitchFamily="2" charset="2"/>
              <a:buChar char="§"/>
              <a:defRPr sz="1200">
                <a:solidFill>
                  <a:srgbClr val="000000"/>
                </a:solidFill>
                <a:latin typeface="Calibri" pitchFamily="34" charset="0"/>
              </a:defRPr>
            </a:lvl4pPr>
            <a:lvl5pPr marL="539784" indent="-179928">
              <a:spcBef>
                <a:spcPts val="0"/>
              </a:spcBef>
              <a:spcAft>
                <a:spcPts val="400"/>
              </a:spcAft>
              <a:buFont typeface="Arial" pitchFamily="34" charset="0"/>
              <a:buChar char="-"/>
              <a:defRPr sz="1200">
                <a:solidFill>
                  <a:srgbClr val="000000"/>
                </a:solidFill>
                <a:latin typeface="Calibri" pitchFamily="34" charset="0"/>
              </a:defRPr>
            </a:lvl5pPr>
          </a:lstStyle>
          <a:p>
            <a:pPr lvl="0"/>
            <a:r>
              <a:rPr lang="en-US" dirty="0" smtClean="0"/>
              <a:t>Click to edit body text styles (1-column)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Slide Number Placeholder 1"/>
          <p:cNvSpPr txBox="1">
            <a:spLocks/>
          </p:cNvSpPr>
          <p:nvPr userDrawn="1">
            <p:custDataLst>
              <p:tags r:id="rId6"/>
            </p:custDataLst>
          </p:nvPr>
        </p:nvSpPr>
        <p:spPr>
          <a:xfrm>
            <a:off x="358718" y="7184698"/>
            <a:ext cx="406528" cy="179924"/>
          </a:xfrm>
          <a:prstGeom prst="rect">
            <a:avLst/>
          </a:prstGeom>
        </p:spPr>
        <p:txBody>
          <a:bodyPr vert="horz" wrap="square" lIns="0" tIns="0" rIns="0" bIns="0" numCol="1" anchor="b" anchorCtr="0" compatLnSpc="1">
            <a:prstTxWarp prst="textNoShape">
              <a:avLst/>
            </a:prstTxWarp>
          </a:bodyPr>
          <a:lstStyle>
            <a:lvl1pPr algn="r">
              <a:defRPr sz="1000">
                <a:solidFill>
                  <a:srgbClr val="484849"/>
                </a:solidFill>
              </a:defRPr>
            </a:lvl1pPr>
          </a:lstStyle>
          <a:p>
            <a:pPr marL="0" marR="0" lvl="0" indent="0" algn="l" defTabSz="472984" rtl="0" eaLnBrk="1" fontAlgn="base" latinLnBrk="0" hangingPunct="1">
              <a:lnSpc>
                <a:spcPct val="100000"/>
              </a:lnSpc>
              <a:spcBef>
                <a:spcPct val="0"/>
              </a:spcBef>
              <a:spcAft>
                <a:spcPct val="0"/>
              </a:spcAft>
              <a:buClrTx/>
              <a:buSzTx/>
              <a:buFontTx/>
              <a:buNone/>
              <a:tabLst/>
              <a:defRPr/>
            </a:pPr>
            <a:fld id="{5527B60C-9ABC-4EAD-802D-D0E27D6788DB}" type="slidenum">
              <a:rPr kumimoji="0" lang="en-US" sz="1000" b="0" i="0" u="none" strike="noStrike" kern="1200" cap="none" spc="0" normalizeH="0" baseline="0" noProof="0" smtClean="0">
                <a:ln>
                  <a:noFill/>
                </a:ln>
                <a:solidFill>
                  <a:srgbClr val="484849"/>
                </a:solidFill>
                <a:effectLst/>
                <a:uLnTx/>
                <a:uFillTx/>
                <a:latin typeface="Calibri" pitchFamily="34" charset="0"/>
              </a:rPr>
              <a:pPr marL="0" marR="0" lvl="0" indent="0" algn="l" defTabSz="472984"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484849"/>
              </a:solidFill>
              <a:effectLst/>
              <a:uLnTx/>
              <a:uFillTx/>
              <a:latin typeface="Calibri" pitchFamily="34" charset="0"/>
            </a:endParaRPr>
          </a:p>
        </p:txBody>
      </p:sp>
      <p:sp>
        <p:nvSpPr>
          <p:cNvPr id="33" name="Rectangle 32" descr="insidelogosection" hidden="1"/>
          <p:cNvSpPr/>
          <p:nvPr userDrawn="1">
            <p:custDataLst>
              <p:tags r:id="rId7"/>
            </p:custDataLst>
          </p:nvPr>
        </p:nvSpPr>
        <p:spPr bwMode="auto">
          <a:xfrm>
            <a:off x="3220706" y="6897297"/>
            <a:ext cx="6478977" cy="2878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rtlCol="0" anchor="ctr"/>
          <a:lstStyle/>
          <a:p>
            <a:pPr algn="ctr" defTabSz="521229" fontAlgn="auto">
              <a:spcBef>
                <a:spcPts val="0"/>
              </a:spcBef>
              <a:spcAft>
                <a:spcPts val="0"/>
              </a:spcAft>
            </a:pPr>
            <a:r>
              <a:rPr lang="en-GB" sz="1600" dirty="0" smtClean="0">
                <a:noFill/>
                <a:latin typeface="Calibri" pitchFamily="34" charset="0"/>
                <a:cs typeface="Arial"/>
              </a:rPr>
              <a:t>align:right;flow:left</a:t>
            </a:r>
          </a:p>
        </p:txBody>
      </p:sp>
      <p:sp>
        <p:nvSpPr>
          <p:cNvPr id="34" name="TextBox 33" descr="insidelogomaxdimension" hidden="1"/>
          <p:cNvSpPr txBox="1"/>
          <p:nvPr userDrawn="1">
            <p:custDataLst>
              <p:tags r:id="rId8"/>
            </p:custDataLst>
          </p:nvPr>
        </p:nvSpPr>
        <p:spPr>
          <a:xfrm>
            <a:off x="8799824" y="6897297"/>
            <a:ext cx="899858" cy="287879"/>
          </a:xfrm>
          <a:prstGeom prst="rect">
            <a:avLst/>
          </a:prstGeom>
          <a:noFill/>
          <a:ln w="3175">
            <a:noFill/>
          </a:ln>
        </p:spPr>
        <p:txBody>
          <a:bodyPr wrap="none" lIns="0" tIns="0" rIns="0" bIns="0" rtlCol="0" anchor="ctr">
            <a:noAutofit/>
          </a:bodyPr>
          <a:lstStyle/>
          <a:p>
            <a:pPr algn="ctr" defTabSz="472984" rtl="0" fontAlgn="base">
              <a:spcBef>
                <a:spcPct val="0"/>
              </a:spcBef>
              <a:spcAft>
                <a:spcPct val="0"/>
              </a:spcAft>
            </a:pPr>
            <a:r>
              <a:rPr lang="en-US" sz="800" kern="1200" dirty="0" smtClean="0">
                <a:noFill/>
                <a:latin typeface="Calibri" pitchFamily="34" charset="0"/>
                <a:ea typeface="ＭＳ Ｐゴシック" pitchFamily="34" charset="-128"/>
                <a:cs typeface="+mn-cs"/>
              </a:rPr>
              <a:t>Max. logo size</a:t>
            </a:r>
          </a:p>
          <a:p>
            <a:pPr algn="ctr" defTabSz="472984" rtl="0" fontAlgn="base">
              <a:spcBef>
                <a:spcPct val="0"/>
              </a:spcBef>
              <a:spcAft>
                <a:spcPct val="0"/>
              </a:spcAft>
            </a:pPr>
            <a:r>
              <a:rPr lang="en-US" sz="800" kern="1200" dirty="0" smtClean="0">
                <a:noFill/>
                <a:latin typeface="Calibri" pitchFamily="34" charset="0"/>
                <a:ea typeface="ＭＳ Ｐゴシック" pitchFamily="34" charset="-128"/>
                <a:cs typeface="+mn-cs"/>
              </a:rPr>
              <a:t>(H) 8 x (W) 25</a:t>
            </a:r>
            <a:endParaRPr lang="en-GB" sz="800" kern="1200" dirty="0">
              <a:noFill/>
              <a:latin typeface="Calibri" pitchFamily="34" charset="0"/>
              <a:ea typeface="ＭＳ Ｐゴシック" pitchFamily="34" charset="-128"/>
              <a:cs typeface="+mn-cs"/>
            </a:endParaRPr>
          </a:p>
        </p:txBody>
      </p:sp>
      <p:sp>
        <p:nvSpPr>
          <p:cNvPr id="35" name="TextBox 34" descr="insidelogospacer" hidden="1"/>
          <p:cNvSpPr txBox="1"/>
          <p:nvPr userDrawn="1">
            <p:custDataLst>
              <p:tags r:id="rId9"/>
            </p:custDataLst>
          </p:nvPr>
        </p:nvSpPr>
        <p:spPr>
          <a:xfrm>
            <a:off x="8619852" y="6619026"/>
            <a:ext cx="179972" cy="287879"/>
          </a:xfrm>
          <a:prstGeom prst="rect">
            <a:avLst/>
          </a:prstGeom>
          <a:noFill/>
          <a:ln w="3175">
            <a:noFill/>
          </a:ln>
        </p:spPr>
        <p:txBody>
          <a:bodyPr wrap="none" lIns="0" tIns="0" rIns="0" bIns="0" rtlCol="0" anchor="ctr">
            <a:noAutofit/>
          </a:bodyPr>
          <a:lstStyle/>
          <a:p>
            <a:pPr algn="ctr" defTabSz="472984" rtl="0" fontAlgn="base">
              <a:spcBef>
                <a:spcPct val="0"/>
              </a:spcBef>
              <a:spcAft>
                <a:spcPct val="0"/>
              </a:spcAft>
            </a:pPr>
            <a:r>
              <a:rPr lang="en-GB" sz="800" kern="1200" dirty="0" smtClean="0">
                <a:noFill/>
                <a:latin typeface="Calibri" pitchFamily="34" charset="0"/>
                <a:ea typeface="ＭＳ Ｐゴシック" pitchFamily="34" charset="-128"/>
                <a:cs typeface="+mn-cs"/>
              </a:rPr>
              <a:t>5</a:t>
            </a:r>
            <a:endParaRPr lang="en-GB" sz="800" kern="1200" dirty="0">
              <a:noFill/>
              <a:latin typeface="Calibri" pitchFamily="34" charset="0"/>
              <a:ea typeface="ＭＳ Ｐゴシック" pitchFamily="34" charset="-128"/>
              <a:cs typeface="+mn-cs"/>
            </a:endParaRPr>
          </a:p>
        </p:txBody>
      </p:sp>
      <p:cxnSp>
        <p:nvCxnSpPr>
          <p:cNvPr id="36" name="Straight Connector 35" descr="insidelogosectiondivider" hidden="1"/>
          <p:cNvCxnSpPr/>
          <p:nvPr userDrawn="1">
            <p:custDataLst>
              <p:tags r:id="rId10"/>
            </p:custDataLst>
          </p:nvPr>
        </p:nvCxnSpPr>
        <p:spPr>
          <a:xfrm rot="16200000" flipH="1">
            <a:off x="6316255" y="7041237"/>
            <a:ext cx="287879" cy="1"/>
          </a:xfrm>
          <a:prstGeom prst="line">
            <a:avLst/>
          </a:prstGeom>
          <a:noFill/>
          <a:ln w="6350" cap="flat" cmpd="sng" algn="ctr">
            <a:solidFill>
              <a:srgbClr val="000000"/>
            </a:solidFill>
            <a:prstDash val="solid"/>
          </a:ln>
          <a:effectLst/>
        </p:spPr>
      </p:cxnSp>
      <p:sp>
        <p:nvSpPr>
          <p:cNvPr id="37" name="TextBox 36" descr="insidestampspacer" hidden="1"/>
          <p:cNvSpPr txBox="1"/>
          <p:nvPr userDrawn="1">
            <p:custDataLst>
              <p:tags r:id="rId11"/>
            </p:custDataLst>
          </p:nvPr>
        </p:nvSpPr>
        <p:spPr>
          <a:xfrm>
            <a:off x="1471525" y="6840273"/>
            <a:ext cx="107983" cy="179924"/>
          </a:xfrm>
          <a:prstGeom prst="rect">
            <a:avLst/>
          </a:prstGeom>
          <a:noFill/>
          <a:ln w="3175">
            <a:noFill/>
          </a:ln>
        </p:spPr>
        <p:txBody>
          <a:bodyPr wrap="none" lIns="0" tIns="0" rIns="0" bIns="0" rtlCol="0" anchor="ctr">
            <a:noAutofit/>
          </a:bodyPr>
          <a:lstStyle/>
          <a:p>
            <a:pPr algn="ctr" defTabSz="472984" rtl="0" fontAlgn="base">
              <a:spcBef>
                <a:spcPct val="0"/>
              </a:spcBef>
              <a:spcAft>
                <a:spcPct val="0"/>
              </a:spcAft>
            </a:pPr>
            <a:r>
              <a:rPr lang="en-US" sz="800" kern="1200" dirty="0" smtClean="0">
                <a:noFill/>
                <a:latin typeface="Calibri" pitchFamily="34" charset="0"/>
                <a:ea typeface="ＭＳ Ｐゴシック" pitchFamily="34" charset="-128"/>
                <a:cs typeface="+mn-cs"/>
              </a:rPr>
              <a:t>3</a:t>
            </a:r>
            <a:endParaRPr lang="en-GB" sz="800" kern="1200" dirty="0">
              <a:noFill/>
              <a:latin typeface="Calibri" pitchFamily="34" charset="0"/>
              <a:ea typeface="ＭＳ Ｐゴシック" pitchFamily="34" charset="-128"/>
              <a:cs typeface="+mn-cs"/>
            </a:endParaRPr>
          </a:p>
        </p:txBody>
      </p:sp>
      <p:sp>
        <p:nvSpPr>
          <p:cNvPr id="39" name="Rectangle 38" descr="insidestampmaxdimension" hidden="1"/>
          <p:cNvSpPr/>
          <p:nvPr userDrawn="1">
            <p:custDataLst>
              <p:tags r:id="rId12"/>
            </p:custDataLst>
          </p:nvPr>
        </p:nvSpPr>
        <p:spPr bwMode="auto">
          <a:xfrm>
            <a:off x="358719" y="6619026"/>
            <a:ext cx="2699574" cy="179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rtlCol="0" anchor="ctr"/>
          <a:lstStyle/>
          <a:p>
            <a:pPr algn="ctr" defTabSz="521229" fontAlgn="auto">
              <a:spcBef>
                <a:spcPts val="0"/>
              </a:spcBef>
              <a:spcAft>
                <a:spcPts val="0"/>
              </a:spcAft>
            </a:pPr>
            <a:endParaRPr lang="en-GB" sz="1600" dirty="0" smtClean="0">
              <a:solidFill>
                <a:schemeClr val="bg1"/>
              </a:solidFill>
              <a:latin typeface="Calibri" pitchFamily="34" charset="0"/>
              <a:cs typeface="Arial"/>
            </a:endParaRPr>
          </a:p>
        </p:txBody>
      </p:sp>
      <p:sp>
        <p:nvSpPr>
          <p:cNvPr id="19" name="TextBox 18" descr="insidestamp1shape" hidden="1"/>
          <p:cNvSpPr txBox="1"/>
          <p:nvPr userDrawn="1">
            <p:custDataLst>
              <p:tags r:id="rId13"/>
            </p:custDataLst>
          </p:nvPr>
        </p:nvSpPr>
        <p:spPr>
          <a:xfrm>
            <a:off x="358720" y="7000110"/>
            <a:ext cx="1094660" cy="184588"/>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rtlCol="0" anchor="ctr" anchorCtr="0">
            <a:spAutoFit/>
          </a:bodyPr>
          <a:lstStyle/>
          <a:p>
            <a:pPr algn="ctr"/>
            <a:r>
              <a:rPr lang="en-US" sz="1200" b="1" dirty="0" smtClean="0">
                <a:solidFill>
                  <a:srgbClr val="FFFFFF"/>
                </a:solidFill>
                <a:latin typeface="Calibri" pitchFamily="34" charset="0"/>
              </a:rPr>
              <a:t>CONFIDENTIAL</a:t>
            </a:r>
            <a:endParaRPr lang="en-GB" sz="1200" b="0" dirty="0">
              <a:solidFill>
                <a:srgbClr val="FFFFFF"/>
              </a:solidFill>
              <a:latin typeface="Calibri" pitchFamily="34" charset="0"/>
              <a:ea typeface="SimHei" pitchFamily="2" charset="-122"/>
              <a:cs typeface="Arial" pitchFamily="34" charset="0"/>
            </a:endParaRPr>
          </a:p>
        </p:txBody>
      </p:sp>
      <p:sp>
        <p:nvSpPr>
          <p:cNvPr id="20" name="TextBox 19" descr="insidestamp2shape" hidden="1"/>
          <p:cNvSpPr txBox="1"/>
          <p:nvPr userDrawn="1">
            <p:custDataLst>
              <p:tags r:id="rId14"/>
            </p:custDataLst>
          </p:nvPr>
        </p:nvSpPr>
        <p:spPr>
          <a:xfrm>
            <a:off x="1589553" y="7000110"/>
            <a:ext cx="570112" cy="184588"/>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rtlCol="0" anchor="ctr" anchorCtr="0">
            <a:spAutoFit/>
          </a:bodyPr>
          <a:lstStyle/>
          <a:p>
            <a:pPr algn="ctr"/>
            <a:r>
              <a:rPr lang="en-US" sz="1200" b="1" kern="1200" dirty="0" smtClean="0">
                <a:solidFill>
                  <a:srgbClr val="FFFFFF"/>
                </a:solidFill>
                <a:latin typeface="Calibri" pitchFamily="34" charset="0"/>
                <a:ea typeface="+mn-ea"/>
                <a:cs typeface="+mn-cs"/>
              </a:rPr>
              <a:t>DRAFT</a:t>
            </a:r>
            <a:endParaRPr lang="en-GB" sz="1200" b="1" kern="1200" dirty="0">
              <a:solidFill>
                <a:srgbClr val="FFFFFF"/>
              </a:solidFill>
              <a:latin typeface="Calibri" pitchFamily="34" charset="0"/>
              <a:ea typeface="+mn-ea"/>
              <a:cs typeface="+mn-cs"/>
            </a:endParaRPr>
          </a:p>
        </p:txBody>
      </p:sp>
      <p:pic>
        <p:nvPicPr>
          <p:cNvPr id="18" name="Picture 17" descr="insidebanklogo"/>
          <p:cNvPicPr>
            <a:picLocks noChangeAspect="1"/>
          </p:cNvPicPr>
          <p:nvPr userDrawn="1">
            <p:custDataLst>
              <p:tags r:id="rId15"/>
            </p:custDataLst>
          </p:nvPr>
        </p:nvPicPr>
        <p:blipFill>
          <a:blip r:embed="rId17" cstate="print"/>
          <a:stretch>
            <a:fillRect/>
          </a:stretch>
        </p:blipFill>
        <p:spPr>
          <a:xfrm>
            <a:off x="8350203" y="356467"/>
            <a:ext cx="1349480" cy="348468"/>
          </a:xfrm>
          <a:prstGeom prst="rect">
            <a:avLst/>
          </a:prstGeom>
        </p:spPr>
      </p:pic>
    </p:spTree>
    <p:extLst>
      <p:ext uri="{BB962C8B-B14F-4D97-AF65-F5344CB8AC3E}">
        <p14:creationId xmlns:p14="http://schemas.microsoft.com/office/powerpoint/2010/main" val="3854645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Main Slide - Blank">
    <p:spTree>
      <p:nvGrpSpPr>
        <p:cNvPr id="1" name=""/>
        <p:cNvGrpSpPr/>
        <p:nvPr/>
      </p:nvGrpSpPr>
      <p:grpSpPr>
        <a:xfrm>
          <a:off x="0" y="0"/>
          <a:ext cx="0" cy="0"/>
          <a:chOff x="0" y="0"/>
          <a:chExt cx="0" cy="0"/>
        </a:xfrm>
      </p:grpSpPr>
      <p:sp>
        <p:nvSpPr>
          <p:cNvPr id="3" name="TextBox 2" descr="insidestamp1shape" hidden="1"/>
          <p:cNvSpPr txBox="1"/>
          <p:nvPr userDrawn="1">
            <p:custDataLst>
              <p:tags r:id="rId1"/>
            </p:custDataLst>
          </p:nvPr>
        </p:nvSpPr>
        <p:spPr>
          <a:xfrm>
            <a:off x="358720" y="6999519"/>
            <a:ext cx="1095202" cy="185659"/>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anchor="ctr">
            <a:spAutoFit/>
          </a:bodyPr>
          <a:lstStyle/>
          <a:p>
            <a:pPr algn="ctr">
              <a:defRPr/>
            </a:pPr>
            <a:r>
              <a:rPr lang="en-US" sz="1200" b="1" dirty="0">
                <a:solidFill>
                  <a:srgbClr val="FFFFFF"/>
                </a:solidFill>
                <a:ea typeface="ＭＳ Ｐゴシック" pitchFamily="34" charset="-128"/>
              </a:rPr>
              <a:t>CONFIDENTIAL</a:t>
            </a:r>
            <a:endParaRPr lang="en-GB" sz="1200" dirty="0">
              <a:solidFill>
                <a:srgbClr val="FFFFFF"/>
              </a:solidFill>
              <a:ea typeface="SimHei" pitchFamily="49" charset="-122"/>
            </a:endParaRPr>
          </a:p>
        </p:txBody>
      </p:sp>
      <p:sp>
        <p:nvSpPr>
          <p:cNvPr id="4" name="TextBox 3" descr="insidestamp2shape" hidden="1"/>
          <p:cNvSpPr txBox="1"/>
          <p:nvPr userDrawn="1">
            <p:custDataLst>
              <p:tags r:id="rId2"/>
            </p:custDataLst>
          </p:nvPr>
        </p:nvSpPr>
        <p:spPr>
          <a:xfrm>
            <a:off x="1588837" y="6999519"/>
            <a:ext cx="571410" cy="185659"/>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anchor="ctr">
            <a:spAutoFit/>
          </a:bodyPr>
          <a:lstStyle/>
          <a:p>
            <a:pPr algn="ctr">
              <a:defRPr/>
            </a:pPr>
            <a:r>
              <a:rPr lang="en-US" sz="1200" b="1" dirty="0">
                <a:solidFill>
                  <a:srgbClr val="FFFFFF"/>
                </a:solidFill>
                <a:ea typeface="ＭＳ Ｐゴシック" pitchFamily="34" charset="-128"/>
              </a:rPr>
              <a:t>DRAFT</a:t>
            </a:r>
            <a:endParaRPr lang="en-GB" sz="1200" b="1" dirty="0">
              <a:solidFill>
                <a:srgbClr val="FFFFFF"/>
              </a:solidFill>
              <a:ea typeface="ＭＳ Ｐゴシック" pitchFamily="34" charset="-128"/>
            </a:endParaRPr>
          </a:p>
        </p:txBody>
      </p:sp>
      <p:cxnSp>
        <p:nvCxnSpPr>
          <p:cNvPr id="5" name="Straight Connector 4"/>
          <p:cNvCxnSpPr/>
          <p:nvPr>
            <p:custDataLst>
              <p:tags r:id="rId3"/>
            </p:custDataLst>
          </p:nvPr>
        </p:nvCxnSpPr>
        <p:spPr>
          <a:xfrm>
            <a:off x="358718" y="1007641"/>
            <a:ext cx="9339376" cy="1586"/>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1"/>
          <p:cNvSpPr txBox="1">
            <a:spLocks/>
          </p:cNvSpPr>
          <p:nvPr>
            <p:custDataLst>
              <p:tags r:id="rId4"/>
            </p:custDataLst>
          </p:nvPr>
        </p:nvSpPr>
        <p:spPr>
          <a:xfrm>
            <a:off x="358718" y="7185177"/>
            <a:ext cx="406336" cy="179313"/>
          </a:xfrm>
          <a:prstGeom prst="rect">
            <a:avLst/>
          </a:prstGeom>
        </p:spPr>
        <p:txBody>
          <a:bodyPr lIns="0" tIns="0" rIns="0" bIns="0" anchor="b"/>
          <a:lstStyle/>
          <a:p>
            <a:pPr>
              <a:defRPr/>
            </a:pPr>
            <a:fld id="{450D4E15-4CDC-4CF1-97C0-30067383C8BE}" type="slidenum">
              <a:rPr lang="en-US" sz="1000">
                <a:solidFill>
                  <a:srgbClr val="484849"/>
                </a:solidFill>
                <a:latin typeface="Calibri" pitchFamily="34" charset="0"/>
                <a:cs typeface="Arial" charset="0"/>
              </a:rPr>
              <a:pPr>
                <a:defRPr/>
              </a:pPr>
              <a:t>‹#›</a:t>
            </a:fld>
            <a:endParaRPr lang="en-US" sz="1000" dirty="0">
              <a:solidFill>
                <a:srgbClr val="484849"/>
              </a:solidFill>
              <a:latin typeface="Calibri" pitchFamily="34" charset="0"/>
              <a:cs typeface="Arial" charset="0"/>
            </a:endParaRPr>
          </a:p>
        </p:txBody>
      </p:sp>
      <p:cxnSp>
        <p:nvCxnSpPr>
          <p:cNvPr id="7" name="Straight Connector 6"/>
          <p:cNvCxnSpPr/>
          <p:nvPr userDrawn="1">
            <p:custDataLst>
              <p:tags r:id="rId5"/>
            </p:custDataLst>
          </p:nvPr>
        </p:nvCxnSpPr>
        <p:spPr>
          <a:xfrm>
            <a:off x="358718" y="1007641"/>
            <a:ext cx="9339376" cy="1586"/>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1"/>
          <p:cNvSpPr txBox="1">
            <a:spLocks/>
          </p:cNvSpPr>
          <p:nvPr userDrawn="1">
            <p:custDataLst>
              <p:tags r:id="rId6"/>
            </p:custDataLst>
          </p:nvPr>
        </p:nvSpPr>
        <p:spPr>
          <a:xfrm>
            <a:off x="358718" y="7185177"/>
            <a:ext cx="406336" cy="179313"/>
          </a:xfrm>
          <a:prstGeom prst="rect">
            <a:avLst/>
          </a:prstGeom>
        </p:spPr>
        <p:txBody>
          <a:bodyPr lIns="0" tIns="0" rIns="0" bIns="0" anchor="b"/>
          <a:lstStyle/>
          <a:p>
            <a:pPr>
              <a:defRPr/>
            </a:pPr>
            <a:fld id="{4BA6D86B-40B8-4BDF-89A6-3D5A74D8E455}" type="slidenum">
              <a:rPr lang="en-US" sz="1000">
                <a:solidFill>
                  <a:srgbClr val="484849"/>
                </a:solidFill>
                <a:latin typeface="Calibri" pitchFamily="34" charset="0"/>
                <a:cs typeface="Arial" charset="0"/>
              </a:rPr>
              <a:pPr>
                <a:defRPr/>
              </a:pPr>
              <a:t>‹#›</a:t>
            </a:fld>
            <a:endParaRPr lang="en-US" sz="1000" dirty="0">
              <a:solidFill>
                <a:srgbClr val="484849"/>
              </a:solidFill>
              <a:latin typeface="Calibri" pitchFamily="34" charset="0"/>
              <a:cs typeface="Arial" charset="0"/>
            </a:endParaRPr>
          </a:p>
        </p:txBody>
      </p:sp>
      <p:sp>
        <p:nvSpPr>
          <p:cNvPr id="9" name="Rectangle 8" descr="insidelogosection" hidden="1"/>
          <p:cNvSpPr/>
          <p:nvPr userDrawn="1">
            <p:custDataLst>
              <p:tags r:id="rId7"/>
            </p:custDataLst>
          </p:nvPr>
        </p:nvSpPr>
        <p:spPr bwMode="auto">
          <a:xfrm>
            <a:off x="3220706" y="6897297"/>
            <a:ext cx="6478977" cy="2878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1229" fontAlgn="auto">
              <a:spcBef>
                <a:spcPts val="0"/>
              </a:spcBef>
              <a:spcAft>
                <a:spcPts val="0"/>
              </a:spcAft>
              <a:defRPr/>
            </a:pPr>
            <a:r>
              <a:rPr lang="en-GB" sz="1600" dirty="0">
                <a:noFill/>
                <a:cs typeface="Arial"/>
              </a:rPr>
              <a:t>align:right;flow:left</a:t>
            </a:r>
          </a:p>
        </p:txBody>
      </p:sp>
      <p:sp>
        <p:nvSpPr>
          <p:cNvPr id="10" name="TextBox 9" descr="insidelogomaxdimension" hidden="1"/>
          <p:cNvSpPr txBox="1"/>
          <p:nvPr userDrawn="1">
            <p:custDataLst>
              <p:tags r:id="rId8"/>
            </p:custDataLst>
          </p:nvPr>
        </p:nvSpPr>
        <p:spPr>
          <a:xfrm>
            <a:off x="8799824" y="6897297"/>
            <a:ext cx="899858" cy="287879"/>
          </a:xfrm>
          <a:prstGeom prst="rect">
            <a:avLst/>
          </a:prstGeom>
          <a:noFill/>
          <a:ln w="3175">
            <a:noFill/>
          </a:ln>
        </p:spPr>
        <p:txBody>
          <a:bodyPr wrap="none" lIns="0" tIns="0" rIns="0" bIns="0" anchor="ctr"/>
          <a:lstStyle/>
          <a:p>
            <a:pPr algn="ctr" defTabSz="472984">
              <a:defRPr/>
            </a:pPr>
            <a:r>
              <a:rPr lang="en-US" sz="800" dirty="0">
                <a:noFill/>
                <a:latin typeface="Calibri" pitchFamily="34" charset="0"/>
              </a:rPr>
              <a:t>Max. logo size</a:t>
            </a:r>
          </a:p>
          <a:p>
            <a:pPr algn="ctr" defTabSz="472984">
              <a:defRPr/>
            </a:pPr>
            <a:r>
              <a:rPr lang="en-US" sz="800" dirty="0">
                <a:noFill/>
                <a:latin typeface="Calibri" pitchFamily="34" charset="0"/>
              </a:rPr>
              <a:t>(H) 8 x (W) 25</a:t>
            </a:r>
            <a:endParaRPr lang="en-GB" sz="800" dirty="0">
              <a:noFill/>
              <a:latin typeface="Calibri" pitchFamily="34" charset="0"/>
            </a:endParaRPr>
          </a:p>
        </p:txBody>
      </p:sp>
      <p:sp>
        <p:nvSpPr>
          <p:cNvPr id="11" name="TextBox 10" descr="insidelogospacer" hidden="1"/>
          <p:cNvSpPr txBox="1"/>
          <p:nvPr userDrawn="1">
            <p:custDataLst>
              <p:tags r:id="rId9"/>
            </p:custDataLst>
          </p:nvPr>
        </p:nvSpPr>
        <p:spPr>
          <a:xfrm>
            <a:off x="8619852" y="6619026"/>
            <a:ext cx="179972" cy="287879"/>
          </a:xfrm>
          <a:prstGeom prst="rect">
            <a:avLst/>
          </a:prstGeom>
          <a:noFill/>
          <a:ln w="3175">
            <a:noFill/>
          </a:ln>
        </p:spPr>
        <p:txBody>
          <a:bodyPr wrap="none" lIns="0" tIns="0" rIns="0" bIns="0" anchor="ctr"/>
          <a:lstStyle/>
          <a:p>
            <a:pPr algn="ctr" defTabSz="472984">
              <a:defRPr/>
            </a:pPr>
            <a:r>
              <a:rPr lang="en-GB" sz="800" dirty="0">
                <a:noFill/>
                <a:latin typeface="Calibri" pitchFamily="34" charset="0"/>
              </a:rPr>
              <a:t>5</a:t>
            </a:r>
          </a:p>
        </p:txBody>
      </p:sp>
      <p:cxnSp>
        <p:nvCxnSpPr>
          <p:cNvPr id="12" name="Straight Connector 13" descr="insidelogosectiondivider" hidden="1"/>
          <p:cNvCxnSpPr>
            <a:cxnSpLocks noChangeShapeType="1"/>
          </p:cNvCxnSpPr>
          <p:nvPr userDrawn="1">
            <p:custDataLst>
              <p:tags r:id="rId10"/>
            </p:custDataLst>
          </p:nvPr>
        </p:nvCxnSpPr>
        <p:spPr bwMode="auto">
          <a:xfrm rot="16200000" flipH="1">
            <a:off x="6316497" y="7041568"/>
            <a:ext cx="287216" cy="0"/>
          </a:xfrm>
          <a:prstGeom prst="line">
            <a:avLst/>
          </a:prstGeom>
          <a:noFill/>
          <a:ln w="6350" algn="ctr">
            <a:solidFill>
              <a:srgbClr val="000000"/>
            </a:solidFill>
            <a:round/>
            <a:headEnd/>
            <a:tailEnd/>
          </a:ln>
        </p:spPr>
      </p:cxnSp>
      <p:sp>
        <p:nvSpPr>
          <p:cNvPr id="13" name="TextBox 12" descr="insidestampspacer" hidden="1"/>
          <p:cNvSpPr txBox="1"/>
          <p:nvPr userDrawn="1">
            <p:custDataLst>
              <p:tags r:id="rId11"/>
            </p:custDataLst>
          </p:nvPr>
        </p:nvSpPr>
        <p:spPr>
          <a:xfrm>
            <a:off x="1471525" y="6840273"/>
            <a:ext cx="107983" cy="179924"/>
          </a:xfrm>
          <a:prstGeom prst="rect">
            <a:avLst/>
          </a:prstGeom>
          <a:noFill/>
          <a:ln w="3175">
            <a:noFill/>
          </a:ln>
        </p:spPr>
        <p:txBody>
          <a:bodyPr wrap="none" lIns="0" tIns="0" rIns="0" bIns="0" anchor="ctr"/>
          <a:lstStyle/>
          <a:p>
            <a:pPr algn="ctr" defTabSz="472984">
              <a:defRPr/>
            </a:pPr>
            <a:r>
              <a:rPr lang="en-US" sz="800" dirty="0">
                <a:noFill/>
                <a:latin typeface="Calibri" pitchFamily="34" charset="0"/>
              </a:rPr>
              <a:t>3</a:t>
            </a:r>
            <a:endParaRPr lang="en-GB" sz="800" dirty="0">
              <a:noFill/>
              <a:latin typeface="Calibri" pitchFamily="34" charset="0"/>
            </a:endParaRPr>
          </a:p>
        </p:txBody>
      </p:sp>
      <p:sp>
        <p:nvSpPr>
          <p:cNvPr id="14" name="Rectangle 13" descr="insidestampmaxdimension" hidden="1"/>
          <p:cNvSpPr/>
          <p:nvPr userDrawn="1">
            <p:custDataLst>
              <p:tags r:id="rId12"/>
            </p:custDataLst>
          </p:nvPr>
        </p:nvSpPr>
        <p:spPr bwMode="auto">
          <a:xfrm>
            <a:off x="358718" y="6618679"/>
            <a:ext cx="2699912" cy="1808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0492">
              <a:defRPr/>
            </a:pPr>
            <a:endParaRPr lang="en-GB" sz="1600" dirty="0">
              <a:solidFill>
                <a:schemeClr val="tx1"/>
              </a:solidFill>
              <a:ea typeface="ＭＳ Ｐゴシック" pitchFamily="34" charset="-128"/>
            </a:endParaRPr>
          </a:p>
        </p:txBody>
      </p:sp>
      <p:sp>
        <p:nvSpPr>
          <p:cNvPr id="16" name="Rectangle 15" descr="insidestampsection" hidden="1"/>
          <p:cNvSpPr/>
          <p:nvPr userDrawn="1">
            <p:custDataLst>
              <p:tags r:id="rId13"/>
            </p:custDataLst>
          </p:nvPr>
        </p:nvSpPr>
        <p:spPr bwMode="auto">
          <a:xfrm>
            <a:off x="358719" y="7006839"/>
            <a:ext cx="2699574" cy="179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1229" fontAlgn="auto">
              <a:spcBef>
                <a:spcPts val="0"/>
              </a:spcBef>
              <a:spcAft>
                <a:spcPts val="0"/>
              </a:spcAft>
              <a:defRPr/>
            </a:pPr>
            <a:r>
              <a:rPr lang="en-GB" sz="1600" dirty="0">
                <a:noFill/>
                <a:cs typeface="Arial"/>
              </a:rPr>
              <a:t>align:left;flow:right</a:t>
            </a:r>
          </a:p>
        </p:txBody>
      </p:sp>
      <p:sp>
        <p:nvSpPr>
          <p:cNvPr id="42" name="Text Placeholder 41"/>
          <p:cNvSpPr>
            <a:spLocks noGrp="1"/>
          </p:cNvSpPr>
          <p:nvPr>
            <p:ph type="body" sz="quarter" idx="10" hasCustomPrompt="1"/>
            <p:custDataLst>
              <p:tags r:id="rId14"/>
            </p:custDataLst>
          </p:nvPr>
        </p:nvSpPr>
        <p:spPr>
          <a:xfrm>
            <a:off x="358720" y="359848"/>
            <a:ext cx="7541247" cy="359849"/>
          </a:xfrm>
          <a:prstGeom prst="rect">
            <a:avLst/>
          </a:prstGeom>
        </p:spPr>
        <p:txBody>
          <a:bodyPr/>
          <a:lstStyle>
            <a:lvl1pPr marL="0" marR="0" indent="0" algn="l" defTabSz="472886" rtl="0" eaLnBrk="1" fontAlgn="base" latinLnBrk="0" hangingPunct="1">
              <a:lnSpc>
                <a:spcPct val="100000"/>
              </a:lnSpc>
              <a:spcBef>
                <a:spcPts val="0"/>
              </a:spcBef>
              <a:spcAft>
                <a:spcPct val="0"/>
              </a:spcAft>
              <a:buClrTx/>
              <a:buSzTx/>
              <a:buFontTx/>
              <a:buNone/>
              <a:tabLst/>
              <a:defRPr sz="2800" b="1" baseline="0">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marL="0" marR="0" lvl="0" indent="0" algn="l" defTabSz="472886" rtl="0" eaLnBrk="1" fontAlgn="base" latinLnBrk="0" hangingPunct="1">
              <a:lnSpc>
                <a:spcPct val="100000"/>
              </a:lnSpc>
              <a:spcBef>
                <a:spcPts val="0"/>
              </a:spcBef>
              <a:spcAft>
                <a:spcPct val="0"/>
              </a:spcAft>
              <a:buClrTx/>
              <a:buSzTx/>
              <a:buFontTx/>
              <a:buNone/>
              <a:tabLst/>
              <a:defRPr/>
            </a:pPr>
            <a:r>
              <a:rPr lang="en-US" dirty="0" smtClean="0"/>
              <a:t>Click to edit Header</a:t>
            </a:r>
          </a:p>
          <a:p>
            <a:pPr lvl="0"/>
            <a:endParaRPr lang="en-US" dirty="0" smtClean="0"/>
          </a:p>
        </p:txBody>
      </p:sp>
      <p:pic>
        <p:nvPicPr>
          <p:cNvPr id="17" name="Picture 16" descr="insidebanklogo"/>
          <p:cNvPicPr>
            <a:picLocks noChangeAspect="1"/>
          </p:cNvPicPr>
          <p:nvPr userDrawn="1">
            <p:custDataLst>
              <p:tags r:id="rId15"/>
            </p:custDataLst>
          </p:nvPr>
        </p:nvPicPr>
        <p:blipFill>
          <a:blip r:embed="rId17" cstate="print"/>
          <a:stretch>
            <a:fillRect/>
          </a:stretch>
        </p:blipFill>
        <p:spPr>
          <a:xfrm>
            <a:off x="8350203" y="356467"/>
            <a:ext cx="1349480" cy="348468"/>
          </a:xfrm>
          <a:prstGeom prst="rect">
            <a:avLst/>
          </a:prstGeom>
        </p:spPr>
      </p:pic>
      <p:sp>
        <p:nvSpPr>
          <p:cNvPr id="19" name="TextBox 18"/>
          <p:cNvSpPr txBox="1"/>
          <p:nvPr userDrawn="1"/>
        </p:nvSpPr>
        <p:spPr>
          <a:xfrm flipH="1">
            <a:off x="1219265" y="1562100"/>
            <a:ext cx="838135" cy="276999"/>
          </a:xfrm>
          <a:prstGeom prst="rect">
            <a:avLst/>
          </a:prstGeom>
        </p:spPr>
        <p:txBody>
          <a:bodyPr wrap="none" lIns="0" tIns="0" rIns="0" bIns="0" rtlCol="0">
            <a:noAutofit/>
          </a:bodyPr>
          <a:lstStyle/>
          <a:p>
            <a:endParaRPr lang="en-US" sz="1800" dirty="0"/>
          </a:p>
        </p:txBody>
      </p:sp>
    </p:spTree>
    <p:extLst>
      <p:ext uri="{BB962C8B-B14F-4D97-AF65-F5344CB8AC3E}">
        <p14:creationId xmlns:p14="http://schemas.microsoft.com/office/powerpoint/2010/main" val="3896651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of Contents Column x1">
    <p:spTree>
      <p:nvGrpSpPr>
        <p:cNvPr id="1" name=""/>
        <p:cNvGrpSpPr/>
        <p:nvPr/>
      </p:nvGrpSpPr>
      <p:grpSpPr>
        <a:xfrm>
          <a:off x="0" y="0"/>
          <a:ext cx="0" cy="0"/>
          <a:chOff x="0" y="0"/>
          <a:chExt cx="0" cy="0"/>
        </a:xfrm>
      </p:grpSpPr>
      <p:sp>
        <p:nvSpPr>
          <p:cNvPr id="55" name="Rectangle 54" descr="insidestampsection" hidden="1"/>
          <p:cNvSpPr/>
          <p:nvPr userDrawn="1">
            <p:custDataLst>
              <p:tags r:id="rId1"/>
            </p:custDataLst>
          </p:nvPr>
        </p:nvSpPr>
        <p:spPr bwMode="auto">
          <a:xfrm>
            <a:off x="358719" y="7006839"/>
            <a:ext cx="2699574" cy="179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rtlCol="0" anchor="ctr"/>
          <a:lstStyle/>
          <a:p>
            <a:pPr algn="ctr" defTabSz="521229" fontAlgn="auto">
              <a:spcBef>
                <a:spcPts val="0"/>
              </a:spcBef>
              <a:spcAft>
                <a:spcPts val="0"/>
              </a:spcAft>
            </a:pPr>
            <a:r>
              <a:rPr lang="en-GB" sz="1600" dirty="0" smtClean="0">
                <a:noFill/>
                <a:latin typeface="Calibri" pitchFamily="34" charset="0"/>
                <a:cs typeface="Arial"/>
              </a:rPr>
              <a:t>align:left;flow:right</a:t>
            </a:r>
          </a:p>
        </p:txBody>
      </p:sp>
      <p:cxnSp>
        <p:nvCxnSpPr>
          <p:cNvPr id="17" name="Straight Connector 16"/>
          <p:cNvCxnSpPr/>
          <p:nvPr userDrawn="1">
            <p:custDataLst>
              <p:tags r:id="rId2"/>
            </p:custDataLst>
          </p:nvPr>
        </p:nvCxnSpPr>
        <p:spPr>
          <a:xfrm>
            <a:off x="358721" y="1007576"/>
            <a:ext cx="9339737" cy="1587"/>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2" name="Text Placeholder 41"/>
          <p:cNvSpPr>
            <a:spLocks noGrp="1"/>
          </p:cNvSpPr>
          <p:nvPr>
            <p:ph type="body" sz="quarter" idx="10" hasCustomPrompt="1"/>
            <p:custDataLst>
              <p:tags r:id="rId3"/>
            </p:custDataLst>
          </p:nvPr>
        </p:nvSpPr>
        <p:spPr>
          <a:xfrm>
            <a:off x="358720" y="359848"/>
            <a:ext cx="7541247" cy="359849"/>
          </a:xfrm>
          <a:prstGeom prst="rect">
            <a:avLst/>
          </a:prstGeom>
        </p:spPr>
        <p:txBody>
          <a:bodyPr lIns="0" tIns="0" rIns="0" bIns="0"/>
          <a:lstStyle>
            <a:lvl1pPr marL="0" indent="0">
              <a:lnSpc>
                <a:spcPts val="2799"/>
              </a:lnSpc>
              <a:spcBef>
                <a:spcPts val="0"/>
              </a:spcBef>
              <a:buFontTx/>
              <a:buNone/>
              <a:defRPr sz="2800" b="1" baseline="0">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lvl="0"/>
            <a:r>
              <a:rPr lang="en-US" dirty="0" smtClean="0"/>
              <a:t>Click to edit Header text styles</a:t>
            </a:r>
            <a:endParaRPr lang="en-GB" dirty="0"/>
          </a:p>
        </p:txBody>
      </p:sp>
      <p:sp>
        <p:nvSpPr>
          <p:cNvPr id="49" name="Text Placeholder 41"/>
          <p:cNvSpPr>
            <a:spLocks noGrp="1"/>
          </p:cNvSpPr>
          <p:nvPr>
            <p:ph type="body" sz="quarter" idx="11" hasCustomPrompt="1"/>
            <p:custDataLst>
              <p:tags r:id="rId4"/>
            </p:custDataLst>
          </p:nvPr>
        </p:nvSpPr>
        <p:spPr>
          <a:xfrm>
            <a:off x="358721" y="719697"/>
            <a:ext cx="7541247" cy="287879"/>
          </a:xfrm>
          <a:prstGeom prst="rect">
            <a:avLst/>
          </a:prstGeom>
        </p:spPr>
        <p:txBody>
          <a:bodyPr lIns="0" tIns="0" rIns="0" bIns="0"/>
          <a:lstStyle>
            <a:lvl1pPr marL="0" indent="0" algn="l">
              <a:lnSpc>
                <a:spcPts val="1798"/>
              </a:lnSpc>
              <a:spcBef>
                <a:spcPts val="0"/>
              </a:spcBef>
              <a:buFontTx/>
              <a:buNone/>
              <a:defRPr sz="1800" b="1">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lvl="0"/>
            <a:r>
              <a:rPr lang="en-US" dirty="0" smtClean="0"/>
              <a:t>Click to edit Sub header text styles</a:t>
            </a:r>
            <a:endParaRPr lang="en-GB" dirty="0"/>
          </a:p>
        </p:txBody>
      </p:sp>
      <p:sp>
        <p:nvSpPr>
          <p:cNvPr id="27" name="Text Placeholder 50"/>
          <p:cNvSpPr>
            <a:spLocks noGrp="1"/>
          </p:cNvSpPr>
          <p:nvPr>
            <p:ph type="body" sz="quarter" idx="12" hasCustomPrompt="1"/>
            <p:custDataLst>
              <p:tags r:id="rId5"/>
            </p:custDataLst>
          </p:nvPr>
        </p:nvSpPr>
        <p:spPr>
          <a:xfrm>
            <a:off x="358721" y="1367424"/>
            <a:ext cx="9339737" cy="5265534"/>
          </a:xfrm>
          <a:prstGeom prst="rect">
            <a:avLst/>
          </a:prstGeom>
        </p:spPr>
        <p:txBody>
          <a:bodyPr lIns="0" tIns="0" rIns="0" bIns="0"/>
          <a:lstStyle>
            <a:lvl1pPr marL="0" indent="0">
              <a:spcBef>
                <a:spcPts val="0"/>
              </a:spcBef>
              <a:buFont typeface="Calibri" pitchFamily="34" charset="0"/>
              <a:buChar char=" "/>
              <a:defRPr sz="1800" b="1">
                <a:solidFill>
                  <a:srgbClr val="000000"/>
                </a:solidFill>
                <a:latin typeface="Calibri" pitchFamily="34" charset="0"/>
              </a:defRPr>
            </a:lvl1pPr>
            <a:lvl2pPr marL="0" indent="0">
              <a:buFont typeface="Calibri" pitchFamily="34" charset="0"/>
              <a:buChar char=" "/>
              <a:defRPr sz="1400" b="1">
                <a:solidFill>
                  <a:srgbClr val="000000"/>
                </a:solidFill>
                <a:latin typeface="Calibri" pitchFamily="34" charset="0"/>
              </a:defRPr>
            </a:lvl2pPr>
            <a:lvl3pPr marL="0" indent="0">
              <a:spcBef>
                <a:spcPts val="1798"/>
              </a:spcBef>
              <a:spcAft>
                <a:spcPts val="600"/>
              </a:spcAft>
              <a:buFont typeface="Calibri" pitchFamily="34" charset="0"/>
              <a:buChar char=" "/>
              <a:defRPr sz="1400">
                <a:solidFill>
                  <a:srgbClr val="000000"/>
                </a:solidFill>
                <a:latin typeface="Calibri" pitchFamily="34" charset="0"/>
              </a:defRPr>
            </a:lvl3pPr>
            <a:lvl4pPr marL="323871" indent="-269892">
              <a:spcBef>
                <a:spcPts val="0"/>
              </a:spcBef>
              <a:spcAft>
                <a:spcPts val="400"/>
              </a:spcAft>
              <a:buFont typeface="Wingdings" pitchFamily="2" charset="2"/>
              <a:buChar char="§"/>
              <a:defRPr sz="1200">
                <a:solidFill>
                  <a:srgbClr val="000000"/>
                </a:solidFill>
                <a:latin typeface="Calibri" pitchFamily="34" charset="0"/>
              </a:defRPr>
            </a:lvl4pPr>
            <a:lvl5pPr marL="539784" indent="-179928">
              <a:spcBef>
                <a:spcPts val="0"/>
              </a:spcBef>
              <a:spcAft>
                <a:spcPts val="400"/>
              </a:spcAft>
              <a:buFont typeface="Arial" pitchFamily="34" charset="0"/>
              <a:buChar char="-"/>
              <a:defRPr sz="1200">
                <a:solidFill>
                  <a:srgbClr val="000000"/>
                </a:solidFill>
                <a:latin typeface="Calibri" pitchFamily="34" charset="0"/>
              </a:defRPr>
            </a:lvl5pPr>
          </a:lstStyle>
          <a:p>
            <a:pPr lvl="0"/>
            <a:r>
              <a:rPr lang="en-US" dirty="0" smtClean="0"/>
              <a:t>Click to edit Table of Contents (1-column)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3" name="Slide Number Placeholder 1"/>
          <p:cNvSpPr txBox="1">
            <a:spLocks/>
          </p:cNvSpPr>
          <p:nvPr userDrawn="1">
            <p:custDataLst>
              <p:tags r:id="rId6"/>
            </p:custDataLst>
          </p:nvPr>
        </p:nvSpPr>
        <p:spPr>
          <a:xfrm>
            <a:off x="358718" y="7184698"/>
            <a:ext cx="406528" cy="179924"/>
          </a:xfrm>
          <a:prstGeom prst="rect">
            <a:avLst/>
          </a:prstGeom>
        </p:spPr>
        <p:txBody>
          <a:bodyPr vert="horz" wrap="square" lIns="0" tIns="0" rIns="0" bIns="0" numCol="1" anchor="b" anchorCtr="0" compatLnSpc="1">
            <a:prstTxWarp prst="textNoShape">
              <a:avLst/>
            </a:prstTxWarp>
          </a:bodyPr>
          <a:lstStyle>
            <a:lvl1pPr algn="r">
              <a:defRPr sz="1000">
                <a:solidFill>
                  <a:srgbClr val="484849"/>
                </a:solidFill>
              </a:defRPr>
            </a:lvl1pPr>
          </a:lstStyle>
          <a:p>
            <a:pPr marL="0" marR="0" lvl="0" indent="0" algn="l" defTabSz="472984" rtl="0" eaLnBrk="1" fontAlgn="base" latinLnBrk="0" hangingPunct="1">
              <a:lnSpc>
                <a:spcPct val="100000"/>
              </a:lnSpc>
              <a:spcBef>
                <a:spcPct val="0"/>
              </a:spcBef>
              <a:spcAft>
                <a:spcPct val="0"/>
              </a:spcAft>
              <a:buClrTx/>
              <a:buSzTx/>
              <a:buFontTx/>
              <a:buNone/>
              <a:tabLst/>
              <a:defRPr/>
            </a:pPr>
            <a:fld id="{5527B60C-9ABC-4EAD-802D-D0E27D6788DB}" type="slidenum">
              <a:rPr kumimoji="0" lang="en-US" sz="1000" b="0" i="0" u="none" strike="noStrike" kern="1200" cap="none" spc="0" normalizeH="0" baseline="0" noProof="0" smtClean="0">
                <a:ln>
                  <a:noFill/>
                </a:ln>
                <a:solidFill>
                  <a:srgbClr val="484849"/>
                </a:solidFill>
                <a:effectLst/>
                <a:uLnTx/>
                <a:uFillTx/>
                <a:latin typeface="Calibri" pitchFamily="34" charset="0"/>
              </a:rPr>
              <a:pPr marL="0" marR="0" lvl="0" indent="0" algn="l" defTabSz="472984"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484849"/>
              </a:solidFill>
              <a:effectLst/>
              <a:uLnTx/>
              <a:uFillTx/>
              <a:latin typeface="Calibri" pitchFamily="34" charset="0"/>
            </a:endParaRPr>
          </a:p>
        </p:txBody>
      </p:sp>
      <p:sp>
        <p:nvSpPr>
          <p:cNvPr id="36" name="Rectangle 35" descr="insidelogosection" hidden="1"/>
          <p:cNvSpPr/>
          <p:nvPr userDrawn="1">
            <p:custDataLst>
              <p:tags r:id="rId7"/>
            </p:custDataLst>
          </p:nvPr>
        </p:nvSpPr>
        <p:spPr bwMode="auto">
          <a:xfrm>
            <a:off x="3220706" y="6897297"/>
            <a:ext cx="6478977" cy="2878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rtlCol="0" anchor="ctr"/>
          <a:lstStyle/>
          <a:p>
            <a:pPr algn="ctr" defTabSz="521229" fontAlgn="auto">
              <a:spcBef>
                <a:spcPts val="0"/>
              </a:spcBef>
              <a:spcAft>
                <a:spcPts val="0"/>
              </a:spcAft>
            </a:pPr>
            <a:r>
              <a:rPr lang="en-GB" sz="1600" dirty="0" smtClean="0">
                <a:noFill/>
                <a:latin typeface="Calibri" pitchFamily="34" charset="0"/>
                <a:cs typeface="Arial"/>
              </a:rPr>
              <a:t>align:right;flow:left</a:t>
            </a:r>
          </a:p>
        </p:txBody>
      </p:sp>
      <p:sp>
        <p:nvSpPr>
          <p:cNvPr id="37" name="TextBox 36" descr="insidelogomaxdimension" hidden="1"/>
          <p:cNvSpPr txBox="1"/>
          <p:nvPr userDrawn="1">
            <p:custDataLst>
              <p:tags r:id="rId8"/>
            </p:custDataLst>
          </p:nvPr>
        </p:nvSpPr>
        <p:spPr>
          <a:xfrm>
            <a:off x="8799824" y="6897297"/>
            <a:ext cx="899858" cy="287879"/>
          </a:xfrm>
          <a:prstGeom prst="rect">
            <a:avLst/>
          </a:prstGeom>
          <a:noFill/>
          <a:ln w="3175">
            <a:noFill/>
          </a:ln>
        </p:spPr>
        <p:txBody>
          <a:bodyPr wrap="none" lIns="0" tIns="0" rIns="0" bIns="0" rtlCol="0" anchor="ctr">
            <a:noAutofit/>
          </a:bodyPr>
          <a:lstStyle/>
          <a:p>
            <a:pPr algn="ctr" defTabSz="472984" rtl="0" fontAlgn="base">
              <a:spcBef>
                <a:spcPct val="0"/>
              </a:spcBef>
              <a:spcAft>
                <a:spcPct val="0"/>
              </a:spcAft>
            </a:pPr>
            <a:r>
              <a:rPr lang="en-US" sz="800" kern="1200" dirty="0" smtClean="0">
                <a:noFill/>
                <a:latin typeface="Calibri" pitchFamily="34" charset="0"/>
                <a:ea typeface="ＭＳ Ｐゴシック" pitchFamily="34" charset="-128"/>
                <a:cs typeface="+mn-cs"/>
              </a:rPr>
              <a:t>Max. logo size</a:t>
            </a:r>
          </a:p>
          <a:p>
            <a:pPr algn="ctr" defTabSz="472984" rtl="0" fontAlgn="base">
              <a:spcBef>
                <a:spcPct val="0"/>
              </a:spcBef>
              <a:spcAft>
                <a:spcPct val="0"/>
              </a:spcAft>
            </a:pPr>
            <a:r>
              <a:rPr lang="en-US" sz="800" kern="1200" dirty="0" smtClean="0">
                <a:noFill/>
                <a:latin typeface="Calibri" pitchFamily="34" charset="0"/>
                <a:ea typeface="ＭＳ Ｐゴシック" pitchFamily="34" charset="-128"/>
                <a:cs typeface="+mn-cs"/>
              </a:rPr>
              <a:t>(H) 8 x (W) 25</a:t>
            </a:r>
            <a:endParaRPr lang="en-GB" sz="800" kern="1200" dirty="0">
              <a:noFill/>
              <a:latin typeface="Calibri" pitchFamily="34" charset="0"/>
              <a:ea typeface="ＭＳ Ｐゴシック" pitchFamily="34" charset="-128"/>
              <a:cs typeface="+mn-cs"/>
            </a:endParaRPr>
          </a:p>
        </p:txBody>
      </p:sp>
      <p:sp>
        <p:nvSpPr>
          <p:cNvPr id="38" name="TextBox 37" descr="insidelogospacer" hidden="1"/>
          <p:cNvSpPr txBox="1"/>
          <p:nvPr userDrawn="1">
            <p:custDataLst>
              <p:tags r:id="rId9"/>
            </p:custDataLst>
          </p:nvPr>
        </p:nvSpPr>
        <p:spPr>
          <a:xfrm>
            <a:off x="8619852" y="6619026"/>
            <a:ext cx="179972" cy="287879"/>
          </a:xfrm>
          <a:prstGeom prst="rect">
            <a:avLst/>
          </a:prstGeom>
          <a:noFill/>
          <a:ln w="3175">
            <a:noFill/>
          </a:ln>
        </p:spPr>
        <p:txBody>
          <a:bodyPr wrap="none" lIns="0" tIns="0" rIns="0" bIns="0" rtlCol="0" anchor="ctr">
            <a:noAutofit/>
          </a:bodyPr>
          <a:lstStyle/>
          <a:p>
            <a:pPr algn="ctr" defTabSz="472984" rtl="0" fontAlgn="base">
              <a:spcBef>
                <a:spcPct val="0"/>
              </a:spcBef>
              <a:spcAft>
                <a:spcPct val="0"/>
              </a:spcAft>
            </a:pPr>
            <a:r>
              <a:rPr lang="en-GB" sz="800" kern="1200" dirty="0" smtClean="0">
                <a:noFill/>
                <a:latin typeface="Calibri" pitchFamily="34" charset="0"/>
                <a:ea typeface="ＭＳ Ｐゴシック" pitchFamily="34" charset="-128"/>
                <a:cs typeface="+mn-cs"/>
              </a:rPr>
              <a:t>5</a:t>
            </a:r>
            <a:endParaRPr lang="en-GB" sz="800" kern="1200" dirty="0">
              <a:noFill/>
              <a:latin typeface="Calibri" pitchFamily="34" charset="0"/>
              <a:ea typeface="ＭＳ Ｐゴシック" pitchFamily="34" charset="-128"/>
              <a:cs typeface="+mn-cs"/>
            </a:endParaRPr>
          </a:p>
        </p:txBody>
      </p:sp>
      <p:cxnSp>
        <p:nvCxnSpPr>
          <p:cNvPr id="39" name="Straight Connector 38" descr="insidelogosectiondivider" hidden="1"/>
          <p:cNvCxnSpPr/>
          <p:nvPr userDrawn="1">
            <p:custDataLst>
              <p:tags r:id="rId10"/>
            </p:custDataLst>
          </p:nvPr>
        </p:nvCxnSpPr>
        <p:spPr>
          <a:xfrm rot="16200000" flipH="1">
            <a:off x="6316255" y="7041237"/>
            <a:ext cx="287879" cy="1"/>
          </a:xfrm>
          <a:prstGeom prst="line">
            <a:avLst/>
          </a:prstGeom>
          <a:noFill/>
          <a:ln w="6350" cap="flat" cmpd="sng" algn="ctr">
            <a:solidFill>
              <a:srgbClr val="000000"/>
            </a:solidFill>
            <a:prstDash val="solid"/>
          </a:ln>
          <a:effectLst/>
        </p:spPr>
      </p:cxnSp>
      <p:sp>
        <p:nvSpPr>
          <p:cNvPr id="54" name="TextBox 53" descr="insidestampspacer" hidden="1"/>
          <p:cNvSpPr txBox="1"/>
          <p:nvPr userDrawn="1">
            <p:custDataLst>
              <p:tags r:id="rId11"/>
            </p:custDataLst>
          </p:nvPr>
        </p:nvSpPr>
        <p:spPr>
          <a:xfrm>
            <a:off x="1471525" y="6840273"/>
            <a:ext cx="107983" cy="179924"/>
          </a:xfrm>
          <a:prstGeom prst="rect">
            <a:avLst/>
          </a:prstGeom>
          <a:noFill/>
          <a:ln w="3175">
            <a:noFill/>
          </a:ln>
        </p:spPr>
        <p:txBody>
          <a:bodyPr wrap="none" lIns="0" tIns="0" rIns="0" bIns="0" rtlCol="0" anchor="ctr">
            <a:noAutofit/>
          </a:bodyPr>
          <a:lstStyle/>
          <a:p>
            <a:pPr algn="ctr" defTabSz="472984" rtl="0" fontAlgn="base">
              <a:spcBef>
                <a:spcPct val="0"/>
              </a:spcBef>
              <a:spcAft>
                <a:spcPct val="0"/>
              </a:spcAft>
            </a:pPr>
            <a:r>
              <a:rPr lang="en-US" sz="800" kern="1200" dirty="0" smtClean="0">
                <a:noFill/>
                <a:latin typeface="Calibri" pitchFamily="34" charset="0"/>
                <a:ea typeface="ＭＳ Ｐゴシック" pitchFamily="34" charset="-128"/>
                <a:cs typeface="+mn-cs"/>
              </a:rPr>
              <a:t>3</a:t>
            </a:r>
            <a:endParaRPr lang="en-GB" sz="800" kern="1200" dirty="0">
              <a:noFill/>
              <a:latin typeface="Calibri" pitchFamily="34" charset="0"/>
              <a:ea typeface="ＭＳ Ｐゴシック" pitchFamily="34" charset="-128"/>
              <a:cs typeface="+mn-cs"/>
            </a:endParaRPr>
          </a:p>
        </p:txBody>
      </p:sp>
      <p:sp>
        <p:nvSpPr>
          <p:cNvPr id="56" name="Rectangle 55" descr="insidestampmaxdimension" hidden="1"/>
          <p:cNvSpPr/>
          <p:nvPr userDrawn="1">
            <p:custDataLst>
              <p:tags r:id="rId12"/>
            </p:custDataLst>
          </p:nvPr>
        </p:nvSpPr>
        <p:spPr bwMode="auto">
          <a:xfrm>
            <a:off x="358719" y="6619026"/>
            <a:ext cx="2699574" cy="179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rtlCol="0" anchor="ctr"/>
          <a:lstStyle/>
          <a:p>
            <a:pPr algn="ctr" defTabSz="521229" fontAlgn="auto">
              <a:spcBef>
                <a:spcPts val="0"/>
              </a:spcBef>
              <a:spcAft>
                <a:spcPts val="0"/>
              </a:spcAft>
            </a:pPr>
            <a:endParaRPr lang="en-GB" sz="1600" dirty="0" smtClean="0">
              <a:solidFill>
                <a:schemeClr val="bg1"/>
              </a:solidFill>
              <a:latin typeface="Calibri" pitchFamily="34" charset="0"/>
              <a:cs typeface="Arial"/>
            </a:endParaRPr>
          </a:p>
        </p:txBody>
      </p:sp>
      <p:sp>
        <p:nvSpPr>
          <p:cNvPr id="19" name="TextBox 18" descr="insidestamp1shape" hidden="1"/>
          <p:cNvSpPr txBox="1"/>
          <p:nvPr userDrawn="1">
            <p:custDataLst>
              <p:tags r:id="rId13"/>
            </p:custDataLst>
          </p:nvPr>
        </p:nvSpPr>
        <p:spPr>
          <a:xfrm>
            <a:off x="358720" y="7000110"/>
            <a:ext cx="1094660" cy="184588"/>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rtlCol="0" anchor="ctr" anchorCtr="0">
            <a:spAutoFit/>
          </a:bodyPr>
          <a:lstStyle/>
          <a:p>
            <a:pPr algn="ctr"/>
            <a:r>
              <a:rPr lang="en-US" sz="1200" b="1" dirty="0" smtClean="0">
                <a:solidFill>
                  <a:srgbClr val="FFFFFF"/>
                </a:solidFill>
                <a:latin typeface="Calibri" pitchFamily="34" charset="0"/>
              </a:rPr>
              <a:t>CONFIDENTIAL</a:t>
            </a:r>
            <a:endParaRPr lang="en-GB" sz="1200" b="0" dirty="0">
              <a:solidFill>
                <a:srgbClr val="FFFFFF"/>
              </a:solidFill>
              <a:latin typeface="Calibri" pitchFamily="34" charset="0"/>
              <a:ea typeface="SimHei" pitchFamily="2" charset="-122"/>
              <a:cs typeface="Arial" pitchFamily="34" charset="0"/>
            </a:endParaRPr>
          </a:p>
        </p:txBody>
      </p:sp>
      <p:sp>
        <p:nvSpPr>
          <p:cNvPr id="20" name="TextBox 19" descr="insidestamp2shape" hidden="1"/>
          <p:cNvSpPr txBox="1"/>
          <p:nvPr userDrawn="1">
            <p:custDataLst>
              <p:tags r:id="rId14"/>
            </p:custDataLst>
          </p:nvPr>
        </p:nvSpPr>
        <p:spPr>
          <a:xfrm>
            <a:off x="1589553" y="7000110"/>
            <a:ext cx="570112" cy="184588"/>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rtlCol="0" anchor="ctr" anchorCtr="0">
            <a:spAutoFit/>
          </a:bodyPr>
          <a:lstStyle/>
          <a:p>
            <a:pPr algn="ctr"/>
            <a:r>
              <a:rPr lang="en-US" sz="1200" b="1" kern="1200" dirty="0" smtClean="0">
                <a:solidFill>
                  <a:srgbClr val="FFFFFF"/>
                </a:solidFill>
                <a:latin typeface="Calibri" pitchFamily="34" charset="0"/>
                <a:ea typeface="+mn-ea"/>
                <a:cs typeface="+mn-cs"/>
              </a:rPr>
              <a:t>DRAFT</a:t>
            </a:r>
            <a:endParaRPr lang="en-GB" sz="1200" b="1" kern="1200" dirty="0">
              <a:solidFill>
                <a:srgbClr val="FFFFFF"/>
              </a:solidFill>
              <a:latin typeface="Calibri" pitchFamily="34" charset="0"/>
              <a:ea typeface="+mn-ea"/>
              <a:cs typeface="+mn-cs"/>
            </a:endParaRPr>
          </a:p>
        </p:txBody>
      </p:sp>
      <p:pic>
        <p:nvPicPr>
          <p:cNvPr id="18" name="Picture 17" descr="insidebanklogo"/>
          <p:cNvPicPr>
            <a:picLocks noChangeAspect="1"/>
          </p:cNvPicPr>
          <p:nvPr userDrawn="1">
            <p:custDataLst>
              <p:tags r:id="rId15"/>
            </p:custDataLst>
          </p:nvPr>
        </p:nvPicPr>
        <p:blipFill>
          <a:blip r:embed="rId17" cstate="print"/>
          <a:stretch>
            <a:fillRect/>
          </a:stretch>
        </p:blipFill>
        <p:spPr>
          <a:xfrm>
            <a:off x="8350203" y="356467"/>
            <a:ext cx="1349480" cy="348468"/>
          </a:xfrm>
          <a:prstGeom prst="rect">
            <a:avLst/>
          </a:prstGeom>
        </p:spPr>
      </p:pic>
    </p:spTree>
    <p:extLst>
      <p:ext uri="{BB962C8B-B14F-4D97-AF65-F5344CB8AC3E}">
        <p14:creationId xmlns:p14="http://schemas.microsoft.com/office/powerpoint/2010/main" val="62739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Slide for Presentation">
    <p:spTree>
      <p:nvGrpSpPr>
        <p:cNvPr id="1" name=""/>
        <p:cNvGrpSpPr/>
        <p:nvPr/>
      </p:nvGrpSpPr>
      <p:grpSpPr>
        <a:xfrm>
          <a:off x="0" y="0"/>
          <a:ext cx="0" cy="0"/>
          <a:chOff x="0" y="0"/>
          <a:chExt cx="0" cy="0"/>
        </a:xfrm>
      </p:grpSpPr>
      <p:pic>
        <p:nvPicPr>
          <p:cNvPr id="15" name="Picture 14" descr="BOA_WORDMARK_Flagscape_P2768 bg.wmf"/>
          <p:cNvPicPr preferRelativeResize="0">
            <a:picLocks/>
          </p:cNvPicPr>
          <p:nvPr userDrawn="1">
            <p:custDataLst>
              <p:tags r:id="rId1"/>
            </p:custDataLst>
          </p:nvPr>
        </p:nvPicPr>
        <p:blipFill>
          <a:blip r:embed="rId14" cstate="print"/>
          <a:srcRect r="243" b="31018"/>
          <a:stretch>
            <a:fillRect/>
          </a:stretch>
        </p:blipFill>
        <p:spPr>
          <a:xfrm>
            <a:off x="-1" y="-11012"/>
            <a:ext cx="10058401" cy="5433713"/>
          </a:xfrm>
          <a:prstGeom prst="rect">
            <a:avLst/>
          </a:prstGeom>
        </p:spPr>
      </p:pic>
      <p:sp>
        <p:nvSpPr>
          <p:cNvPr id="3" name="Rectangle 2"/>
          <p:cNvSpPr/>
          <p:nvPr userDrawn="1">
            <p:custDataLst>
              <p:tags r:id="rId2"/>
            </p:custDataLst>
          </p:nvPr>
        </p:nvSpPr>
        <p:spPr bwMode="auto">
          <a:xfrm>
            <a:off x="0" y="5397728"/>
            <a:ext cx="10058400" cy="10890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rtlCol="0" anchor="ctr"/>
          <a:lstStyle/>
          <a:p>
            <a:pPr algn="ctr" defTabSz="521229" fontAlgn="auto">
              <a:spcBef>
                <a:spcPts val="0"/>
              </a:spcBef>
              <a:spcAft>
                <a:spcPts val="0"/>
              </a:spcAft>
            </a:pPr>
            <a:endParaRPr lang="en-GB" sz="1600" dirty="0" smtClean="0">
              <a:solidFill>
                <a:schemeClr val="bg1"/>
              </a:solidFill>
              <a:latin typeface="Calibri" pitchFamily="34" charset="0"/>
              <a:cs typeface="Arial"/>
            </a:endParaRPr>
          </a:p>
        </p:txBody>
      </p:sp>
      <p:sp>
        <p:nvSpPr>
          <p:cNvPr id="51" name="Text Placeholder 50"/>
          <p:cNvSpPr>
            <a:spLocks noGrp="1"/>
          </p:cNvSpPr>
          <p:nvPr>
            <p:ph type="body" sz="quarter" idx="10" hasCustomPrompt="1"/>
            <p:custDataLst>
              <p:tags r:id="rId3"/>
            </p:custDataLst>
          </p:nvPr>
        </p:nvSpPr>
        <p:spPr>
          <a:xfrm>
            <a:off x="358720" y="1261533"/>
            <a:ext cx="9350487" cy="719697"/>
          </a:xfrm>
          <a:prstGeom prst="rect">
            <a:avLst/>
          </a:prstGeom>
        </p:spPr>
        <p:txBody>
          <a:bodyPr lIns="0" tIns="0" rIns="0" bIns="0"/>
          <a:lstStyle>
            <a:lvl1pPr marL="0" indent="0">
              <a:lnSpc>
                <a:spcPts val="4999"/>
              </a:lnSpc>
              <a:spcBef>
                <a:spcPts val="0"/>
              </a:spcBef>
              <a:buFontTx/>
              <a:buNone/>
              <a:defRPr sz="4800">
                <a:solidFill>
                  <a:srgbClr val="FFFFFF"/>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smtClean="0"/>
              <a:t>Cover Title</a:t>
            </a:r>
          </a:p>
        </p:txBody>
      </p:sp>
      <p:sp>
        <p:nvSpPr>
          <p:cNvPr id="22" name="Text Placeholder 50"/>
          <p:cNvSpPr>
            <a:spLocks noGrp="1"/>
          </p:cNvSpPr>
          <p:nvPr>
            <p:ph type="body" sz="quarter" idx="13" hasCustomPrompt="1"/>
            <p:custDataLst>
              <p:tags r:id="rId4"/>
            </p:custDataLst>
          </p:nvPr>
        </p:nvSpPr>
        <p:spPr>
          <a:xfrm>
            <a:off x="358720" y="2136238"/>
            <a:ext cx="9349693" cy="359849"/>
          </a:xfrm>
          <a:prstGeom prst="rect">
            <a:avLst/>
          </a:prstGeom>
        </p:spPr>
        <p:txBody>
          <a:bodyPr lIns="0" tIns="0" rIns="0" bIns="0"/>
          <a:lstStyle>
            <a:lvl1pPr marL="0" indent="0">
              <a:spcBef>
                <a:spcPts val="0"/>
              </a:spcBef>
              <a:buFontTx/>
              <a:buNone/>
              <a:defRPr sz="2400">
                <a:solidFill>
                  <a:srgbClr val="FFFFFF"/>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marL="353590" marR="0" lvl="0" indent="-353590" algn="l" defTabSz="472984" rtl="0" eaLnBrk="1" fontAlgn="base" latinLnBrk="0" hangingPunct="1">
              <a:lnSpc>
                <a:spcPct val="100000"/>
              </a:lnSpc>
              <a:spcBef>
                <a:spcPct val="20000"/>
              </a:spcBef>
              <a:spcAft>
                <a:spcPct val="0"/>
              </a:spcAft>
              <a:buClrTx/>
              <a:buSzTx/>
              <a:buFontTx/>
              <a:buNone/>
              <a:tabLst/>
              <a:defRPr/>
            </a:pPr>
            <a:r>
              <a:rPr lang="en-US" dirty="0" smtClean="0"/>
              <a:t>Optional Subtitle</a:t>
            </a:r>
          </a:p>
        </p:txBody>
      </p:sp>
      <p:sp>
        <p:nvSpPr>
          <p:cNvPr id="23" name="Text Placeholder 50"/>
          <p:cNvSpPr>
            <a:spLocks noGrp="1"/>
          </p:cNvSpPr>
          <p:nvPr>
            <p:ph type="body" sz="quarter" idx="14" hasCustomPrompt="1"/>
            <p:custDataLst>
              <p:tags r:id="rId5"/>
            </p:custDataLst>
          </p:nvPr>
        </p:nvSpPr>
        <p:spPr>
          <a:xfrm>
            <a:off x="358720" y="2787864"/>
            <a:ext cx="9350487" cy="287879"/>
          </a:xfrm>
          <a:prstGeom prst="rect">
            <a:avLst/>
          </a:prstGeom>
        </p:spPr>
        <p:txBody>
          <a:bodyPr lIns="0" tIns="0" rIns="0" bIns="0"/>
          <a:lstStyle>
            <a:lvl1pPr marL="0" indent="0">
              <a:spcBef>
                <a:spcPts val="0"/>
              </a:spcBef>
              <a:buFontTx/>
              <a:buNone/>
              <a:defRPr sz="1800" baseline="0">
                <a:solidFill>
                  <a:srgbClr val="FFFFFF"/>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smtClean="0"/>
              <a:t>Author/Presenter Name</a:t>
            </a:r>
          </a:p>
        </p:txBody>
      </p:sp>
      <p:sp>
        <p:nvSpPr>
          <p:cNvPr id="24" name="Text Placeholder 50"/>
          <p:cNvSpPr>
            <a:spLocks noGrp="1"/>
          </p:cNvSpPr>
          <p:nvPr>
            <p:ph type="body" sz="quarter" idx="15" hasCustomPrompt="1"/>
            <p:custDataLst>
              <p:tags r:id="rId6"/>
            </p:custDataLst>
          </p:nvPr>
        </p:nvSpPr>
        <p:spPr>
          <a:xfrm>
            <a:off x="358720" y="3075741"/>
            <a:ext cx="9350487" cy="251894"/>
          </a:xfrm>
          <a:prstGeom prst="rect">
            <a:avLst/>
          </a:prstGeom>
        </p:spPr>
        <p:txBody>
          <a:bodyPr lIns="0" tIns="0" rIns="0" bIns="0"/>
          <a:lstStyle>
            <a:lvl1pPr marL="0" indent="0">
              <a:spcBef>
                <a:spcPts val="0"/>
              </a:spcBef>
              <a:buFontTx/>
              <a:buNone/>
              <a:defRPr sz="1200">
                <a:solidFill>
                  <a:srgbClr val="FFFFFF"/>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smtClean="0"/>
              <a:t>Presentation/Document Date</a:t>
            </a:r>
          </a:p>
        </p:txBody>
      </p:sp>
      <p:sp>
        <p:nvSpPr>
          <p:cNvPr id="44" name="Rectangle 43" descr="coverlogosection" hidden="1"/>
          <p:cNvSpPr/>
          <p:nvPr userDrawn="1">
            <p:custDataLst>
              <p:tags r:id="rId7"/>
            </p:custDataLst>
          </p:nvPr>
        </p:nvSpPr>
        <p:spPr bwMode="auto">
          <a:xfrm>
            <a:off x="3220706" y="5771832"/>
            <a:ext cx="6478977" cy="2878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rtlCol="0" anchor="ctr"/>
          <a:lstStyle/>
          <a:p>
            <a:pPr marL="0" marR="0" indent="0" algn="l" defTabSz="472984" rtl="0" eaLnBrk="1" fontAlgn="base" latinLnBrk="0" hangingPunct="1">
              <a:lnSpc>
                <a:spcPct val="100000"/>
              </a:lnSpc>
              <a:spcBef>
                <a:spcPct val="0"/>
              </a:spcBef>
              <a:spcAft>
                <a:spcPct val="0"/>
              </a:spcAft>
              <a:buClrTx/>
              <a:buSzTx/>
              <a:buFontTx/>
              <a:buNone/>
              <a:tabLst/>
              <a:defRPr/>
            </a:pPr>
            <a:r>
              <a:rPr lang="en-US" dirty="0" smtClean="0">
                <a:noFill/>
                <a:latin typeface="Calibri" pitchFamily="34" charset="0"/>
              </a:rPr>
              <a:t>align:right;flow:left</a:t>
            </a:r>
            <a:endParaRPr lang="en-US" sz="2300" kern="1200" dirty="0">
              <a:noFill/>
              <a:latin typeface="Calibri" pitchFamily="34" charset="0"/>
              <a:ea typeface="+mn-ea"/>
              <a:cs typeface="+mn-cs"/>
            </a:endParaRPr>
          </a:p>
        </p:txBody>
      </p:sp>
      <p:sp>
        <p:nvSpPr>
          <p:cNvPr id="45" name="TextBox 44" descr="coverlogomaxdimension" hidden="1"/>
          <p:cNvSpPr txBox="1"/>
          <p:nvPr userDrawn="1">
            <p:custDataLst>
              <p:tags r:id="rId8"/>
            </p:custDataLst>
          </p:nvPr>
        </p:nvSpPr>
        <p:spPr>
          <a:xfrm>
            <a:off x="8799824" y="5771832"/>
            <a:ext cx="899858" cy="287879"/>
          </a:xfrm>
          <a:prstGeom prst="rect">
            <a:avLst/>
          </a:prstGeom>
          <a:noFill/>
          <a:ln w="3175">
            <a:noFill/>
          </a:ln>
        </p:spPr>
        <p:txBody>
          <a:bodyPr wrap="none" lIns="0" tIns="0" rIns="0" bIns="0" rtlCol="0" anchor="ctr">
            <a:noAutofit/>
          </a:bodyPr>
          <a:lstStyle/>
          <a:p>
            <a:pPr algn="ctr" defTabSz="472984" rtl="0" fontAlgn="base">
              <a:spcBef>
                <a:spcPct val="0"/>
              </a:spcBef>
              <a:spcAft>
                <a:spcPct val="0"/>
              </a:spcAft>
            </a:pPr>
            <a:r>
              <a:rPr lang="en-US" sz="800" kern="1200" dirty="0" smtClean="0">
                <a:noFill/>
                <a:latin typeface="Calibri" pitchFamily="34" charset="0"/>
                <a:ea typeface="ＭＳ Ｐゴシック" pitchFamily="34" charset="-128"/>
                <a:cs typeface="+mn-cs"/>
              </a:rPr>
              <a:t>Max. logo size</a:t>
            </a:r>
          </a:p>
          <a:p>
            <a:pPr algn="ctr" defTabSz="472984" rtl="0" fontAlgn="base">
              <a:spcBef>
                <a:spcPct val="0"/>
              </a:spcBef>
              <a:spcAft>
                <a:spcPct val="0"/>
              </a:spcAft>
            </a:pPr>
            <a:r>
              <a:rPr lang="en-US" sz="800" kern="1200" dirty="0" smtClean="0">
                <a:noFill/>
                <a:latin typeface="Calibri" pitchFamily="34" charset="0"/>
                <a:ea typeface="ＭＳ Ｐゴシック" pitchFamily="34" charset="-128"/>
                <a:cs typeface="+mn-cs"/>
              </a:rPr>
              <a:t>(H) 8 x (W) 25</a:t>
            </a:r>
            <a:endParaRPr lang="en-GB" sz="800" kern="1200" dirty="0">
              <a:noFill/>
              <a:latin typeface="Calibri" pitchFamily="34" charset="0"/>
              <a:ea typeface="ＭＳ Ｐゴシック" pitchFamily="34" charset="-128"/>
              <a:cs typeface="+mn-cs"/>
            </a:endParaRPr>
          </a:p>
        </p:txBody>
      </p:sp>
      <p:sp>
        <p:nvSpPr>
          <p:cNvPr id="46" name="TextBox 45" descr="coverlogospacer" hidden="1"/>
          <p:cNvSpPr txBox="1"/>
          <p:nvPr userDrawn="1">
            <p:custDataLst>
              <p:tags r:id="rId9"/>
            </p:custDataLst>
          </p:nvPr>
        </p:nvSpPr>
        <p:spPr>
          <a:xfrm>
            <a:off x="8619852" y="5493561"/>
            <a:ext cx="179972" cy="287879"/>
          </a:xfrm>
          <a:prstGeom prst="rect">
            <a:avLst/>
          </a:prstGeom>
          <a:noFill/>
          <a:ln w="3175">
            <a:noFill/>
          </a:ln>
        </p:spPr>
        <p:txBody>
          <a:bodyPr wrap="none" lIns="0" tIns="0" rIns="0" bIns="0" rtlCol="0" anchor="ctr">
            <a:noAutofit/>
          </a:bodyPr>
          <a:lstStyle/>
          <a:p>
            <a:pPr algn="ctr" defTabSz="472984" rtl="0" fontAlgn="base">
              <a:spcBef>
                <a:spcPct val="0"/>
              </a:spcBef>
              <a:spcAft>
                <a:spcPct val="0"/>
              </a:spcAft>
            </a:pPr>
            <a:r>
              <a:rPr lang="en-GB" sz="800" kern="1200" dirty="0" smtClean="0">
                <a:noFill/>
                <a:latin typeface="Calibri" pitchFamily="34" charset="0"/>
                <a:ea typeface="ＭＳ Ｐゴシック" pitchFamily="34" charset="-128"/>
                <a:cs typeface="+mn-cs"/>
              </a:rPr>
              <a:t>5</a:t>
            </a:r>
            <a:endParaRPr lang="en-GB" sz="800" kern="1200" dirty="0">
              <a:noFill/>
              <a:latin typeface="Calibri" pitchFamily="34" charset="0"/>
              <a:ea typeface="ＭＳ Ｐゴシック" pitchFamily="34" charset="-128"/>
              <a:cs typeface="+mn-cs"/>
            </a:endParaRPr>
          </a:p>
        </p:txBody>
      </p:sp>
      <p:cxnSp>
        <p:nvCxnSpPr>
          <p:cNvPr id="47" name="Straight Connector 46" descr="coverlogosectiondivider" hidden="1"/>
          <p:cNvCxnSpPr/>
          <p:nvPr userDrawn="1">
            <p:custDataLst>
              <p:tags r:id="rId10"/>
            </p:custDataLst>
          </p:nvPr>
        </p:nvCxnSpPr>
        <p:spPr>
          <a:xfrm rot="16200000" flipH="1">
            <a:off x="6316255" y="5915771"/>
            <a:ext cx="287879" cy="1"/>
          </a:xfrm>
          <a:prstGeom prst="line">
            <a:avLst/>
          </a:prstGeom>
          <a:noFill/>
          <a:ln w="6350" cap="flat" cmpd="sng" algn="ctr">
            <a:solidFill>
              <a:srgbClr val="000000"/>
            </a:solidFill>
            <a:prstDash val="solid"/>
          </a:ln>
          <a:effectLst/>
        </p:spPr>
      </p:cxnSp>
      <p:pic>
        <p:nvPicPr>
          <p:cNvPr id="14" name="Picture 13" descr="coverbanklogo"/>
          <p:cNvPicPr>
            <a:picLocks noChangeAspect="1"/>
          </p:cNvPicPr>
          <p:nvPr userDrawn="1">
            <p:custDataLst>
              <p:tags r:id="rId11"/>
            </p:custDataLst>
          </p:nvPr>
        </p:nvPicPr>
        <p:blipFill>
          <a:blip r:embed="rId15" cstate="print"/>
          <a:stretch>
            <a:fillRect/>
          </a:stretch>
        </p:blipFill>
        <p:spPr>
          <a:xfrm>
            <a:off x="359512" y="5669585"/>
            <a:ext cx="1979237" cy="511087"/>
          </a:xfrm>
          <a:prstGeom prst="rect">
            <a:avLst/>
          </a:prstGeom>
        </p:spPr>
      </p:pic>
      <p:pic>
        <p:nvPicPr>
          <p:cNvPr id="18" name="Picture 2" descr="G:\Presentations\JOBS\2013\13080 new brand template\PPT\master options\signature word for cover.emf"/>
          <p:cNvPicPr>
            <a:picLocks noChangeAspect="1" noChangeArrowheads="1"/>
          </p:cNvPicPr>
          <p:nvPr userDrawn="1">
            <p:custDataLst>
              <p:tags r:id="rId12"/>
            </p:custDataLst>
          </p:nvPr>
        </p:nvPicPr>
        <p:blipFill>
          <a:blip r:embed="rId16" cstate="print"/>
          <a:srcRect l="4619" r="14072" b="13165"/>
          <a:stretch>
            <a:fillRect/>
          </a:stretch>
        </p:blipFill>
        <p:spPr bwMode="auto">
          <a:xfrm>
            <a:off x="0" y="6416675"/>
            <a:ext cx="10059988" cy="1165225"/>
          </a:xfrm>
          <a:prstGeom prst="rect">
            <a:avLst/>
          </a:prstGeom>
          <a:noFill/>
          <a:ln w="9525">
            <a:noFill/>
            <a:miter lim="800000"/>
            <a:headEnd/>
            <a:tailEnd/>
          </a:ln>
        </p:spPr>
      </p:pic>
    </p:spTree>
    <p:extLst>
      <p:ext uri="{BB962C8B-B14F-4D97-AF65-F5344CB8AC3E}">
        <p14:creationId xmlns:p14="http://schemas.microsoft.com/office/powerpoint/2010/main" val="1342054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Slide for Presentation 2">
    <p:spTree>
      <p:nvGrpSpPr>
        <p:cNvPr id="1" name=""/>
        <p:cNvGrpSpPr/>
        <p:nvPr/>
      </p:nvGrpSpPr>
      <p:grpSpPr>
        <a:xfrm>
          <a:off x="0" y="0"/>
          <a:ext cx="0" cy="0"/>
          <a:chOff x="0" y="0"/>
          <a:chExt cx="0" cy="0"/>
        </a:xfrm>
      </p:grpSpPr>
      <p:pic>
        <p:nvPicPr>
          <p:cNvPr id="13" name="Picture 12" descr="BOA_WORDMARK_Flagscape_cov2.wmf"/>
          <p:cNvPicPr preferRelativeResize="0">
            <a:picLocks/>
          </p:cNvPicPr>
          <p:nvPr userDrawn="1">
            <p:custDataLst>
              <p:tags r:id="rId1"/>
            </p:custDataLst>
          </p:nvPr>
        </p:nvPicPr>
        <p:blipFill>
          <a:blip r:embed="rId12" cstate="print"/>
          <a:srcRect t="2087" r="66124" b="10593"/>
          <a:stretch>
            <a:fillRect/>
          </a:stretch>
        </p:blipFill>
        <p:spPr>
          <a:xfrm>
            <a:off x="0" y="1"/>
            <a:ext cx="10058400" cy="5966489"/>
          </a:xfrm>
          <a:prstGeom prst="rect">
            <a:avLst/>
          </a:prstGeom>
        </p:spPr>
      </p:pic>
      <p:sp>
        <p:nvSpPr>
          <p:cNvPr id="21" name="Text Placeholder 50"/>
          <p:cNvSpPr>
            <a:spLocks noGrp="1"/>
          </p:cNvSpPr>
          <p:nvPr>
            <p:ph type="body" sz="quarter" idx="10" hasCustomPrompt="1"/>
            <p:custDataLst>
              <p:tags r:id="rId2"/>
            </p:custDataLst>
          </p:nvPr>
        </p:nvSpPr>
        <p:spPr>
          <a:xfrm>
            <a:off x="358720" y="1261533"/>
            <a:ext cx="9350487" cy="719697"/>
          </a:xfrm>
          <a:prstGeom prst="rect">
            <a:avLst/>
          </a:prstGeom>
        </p:spPr>
        <p:txBody>
          <a:bodyPr lIns="0" tIns="0" rIns="0" bIns="0"/>
          <a:lstStyle>
            <a:lvl1pPr marL="0" indent="0">
              <a:lnSpc>
                <a:spcPts val="4999"/>
              </a:lnSpc>
              <a:spcBef>
                <a:spcPts val="0"/>
              </a:spcBef>
              <a:buFontTx/>
              <a:buNone/>
              <a:defRPr sz="4800">
                <a:solidFill>
                  <a:srgbClr val="FFFFFF"/>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smtClean="0"/>
              <a:t>Cover Title</a:t>
            </a:r>
          </a:p>
        </p:txBody>
      </p:sp>
      <p:sp>
        <p:nvSpPr>
          <p:cNvPr id="22" name="Text Placeholder 50"/>
          <p:cNvSpPr>
            <a:spLocks noGrp="1"/>
          </p:cNvSpPr>
          <p:nvPr>
            <p:ph type="body" sz="quarter" idx="13" hasCustomPrompt="1"/>
            <p:custDataLst>
              <p:tags r:id="rId3"/>
            </p:custDataLst>
          </p:nvPr>
        </p:nvSpPr>
        <p:spPr>
          <a:xfrm>
            <a:off x="358720" y="2136238"/>
            <a:ext cx="9349693" cy="359849"/>
          </a:xfrm>
          <a:prstGeom prst="rect">
            <a:avLst/>
          </a:prstGeom>
        </p:spPr>
        <p:txBody>
          <a:bodyPr lIns="0" tIns="0" rIns="0" bIns="0"/>
          <a:lstStyle>
            <a:lvl1pPr marL="0" indent="0">
              <a:spcBef>
                <a:spcPts val="0"/>
              </a:spcBef>
              <a:buFontTx/>
              <a:buNone/>
              <a:defRPr sz="2400">
                <a:solidFill>
                  <a:srgbClr val="FFFFFF"/>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marL="353590" marR="0" lvl="0" indent="-353590" algn="l" defTabSz="472984" rtl="0" eaLnBrk="1" fontAlgn="base" latinLnBrk="0" hangingPunct="1">
              <a:lnSpc>
                <a:spcPct val="100000"/>
              </a:lnSpc>
              <a:spcBef>
                <a:spcPct val="20000"/>
              </a:spcBef>
              <a:spcAft>
                <a:spcPct val="0"/>
              </a:spcAft>
              <a:buClrTx/>
              <a:buSzTx/>
              <a:buFontTx/>
              <a:buNone/>
              <a:tabLst/>
              <a:defRPr/>
            </a:pPr>
            <a:r>
              <a:rPr lang="en-US" dirty="0" smtClean="0"/>
              <a:t>Optional Subtitle</a:t>
            </a:r>
          </a:p>
        </p:txBody>
      </p:sp>
      <p:sp>
        <p:nvSpPr>
          <p:cNvPr id="23" name="Text Placeholder 50"/>
          <p:cNvSpPr>
            <a:spLocks noGrp="1"/>
          </p:cNvSpPr>
          <p:nvPr>
            <p:ph type="body" sz="quarter" idx="14" hasCustomPrompt="1"/>
            <p:custDataLst>
              <p:tags r:id="rId4"/>
            </p:custDataLst>
          </p:nvPr>
        </p:nvSpPr>
        <p:spPr>
          <a:xfrm>
            <a:off x="358720" y="2787864"/>
            <a:ext cx="9350487" cy="287879"/>
          </a:xfrm>
          <a:prstGeom prst="rect">
            <a:avLst/>
          </a:prstGeom>
        </p:spPr>
        <p:txBody>
          <a:bodyPr lIns="0" tIns="0" rIns="0" bIns="0"/>
          <a:lstStyle>
            <a:lvl1pPr marL="0" indent="0">
              <a:spcBef>
                <a:spcPts val="0"/>
              </a:spcBef>
              <a:buFontTx/>
              <a:buNone/>
              <a:defRPr sz="1800" baseline="0">
                <a:solidFill>
                  <a:srgbClr val="FFFFFF"/>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smtClean="0"/>
              <a:t>Author/Presenter Name</a:t>
            </a:r>
          </a:p>
        </p:txBody>
      </p:sp>
      <p:sp>
        <p:nvSpPr>
          <p:cNvPr id="24" name="Text Placeholder 50"/>
          <p:cNvSpPr>
            <a:spLocks noGrp="1"/>
          </p:cNvSpPr>
          <p:nvPr>
            <p:ph type="body" sz="quarter" idx="15" hasCustomPrompt="1"/>
            <p:custDataLst>
              <p:tags r:id="rId5"/>
            </p:custDataLst>
          </p:nvPr>
        </p:nvSpPr>
        <p:spPr>
          <a:xfrm>
            <a:off x="358720" y="3075741"/>
            <a:ext cx="9350487" cy="251894"/>
          </a:xfrm>
          <a:prstGeom prst="rect">
            <a:avLst/>
          </a:prstGeom>
        </p:spPr>
        <p:txBody>
          <a:bodyPr lIns="0" tIns="0" rIns="0" bIns="0"/>
          <a:lstStyle>
            <a:lvl1pPr marL="0" indent="0">
              <a:spcBef>
                <a:spcPts val="0"/>
              </a:spcBef>
              <a:buFontTx/>
              <a:buNone/>
              <a:defRPr sz="1200">
                <a:solidFill>
                  <a:srgbClr val="FFFFFF"/>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smtClean="0"/>
              <a:t>Presentation/Document Date</a:t>
            </a:r>
          </a:p>
        </p:txBody>
      </p:sp>
      <p:sp>
        <p:nvSpPr>
          <p:cNvPr id="45" name="Rectangle 44" descr="coverlogosection" hidden="1"/>
          <p:cNvSpPr/>
          <p:nvPr userDrawn="1">
            <p:custDataLst>
              <p:tags r:id="rId6"/>
            </p:custDataLst>
          </p:nvPr>
        </p:nvSpPr>
        <p:spPr bwMode="auto">
          <a:xfrm>
            <a:off x="3220706" y="6897297"/>
            <a:ext cx="6478977" cy="2878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rtlCol="0" anchor="ctr"/>
          <a:lstStyle/>
          <a:p>
            <a:pPr marL="0" marR="0" indent="0" algn="l" defTabSz="472984" rtl="0" eaLnBrk="1" fontAlgn="base" latinLnBrk="0" hangingPunct="1">
              <a:lnSpc>
                <a:spcPct val="100000"/>
              </a:lnSpc>
              <a:spcBef>
                <a:spcPct val="0"/>
              </a:spcBef>
              <a:spcAft>
                <a:spcPct val="0"/>
              </a:spcAft>
              <a:buClrTx/>
              <a:buSzTx/>
              <a:buFontTx/>
              <a:buNone/>
              <a:tabLst/>
              <a:defRPr/>
            </a:pPr>
            <a:r>
              <a:rPr lang="en-US" dirty="0" smtClean="0">
                <a:noFill/>
                <a:latin typeface="Calibri" pitchFamily="34" charset="0"/>
              </a:rPr>
              <a:t>align:right;flow:left</a:t>
            </a:r>
            <a:r>
              <a:rPr lang="en-US" sz="2300" kern="1200" dirty="0" smtClean="0">
                <a:solidFill>
                  <a:srgbClr val="FFC000"/>
                </a:solidFill>
                <a:latin typeface="Calibri" pitchFamily="34" charset="0"/>
                <a:ea typeface="+mn-ea"/>
                <a:cs typeface="+mn-cs"/>
              </a:rPr>
              <a:t> </a:t>
            </a:r>
            <a:endParaRPr lang="en-US" sz="2300" kern="1200" dirty="0">
              <a:solidFill>
                <a:srgbClr val="FFC000"/>
              </a:solidFill>
              <a:latin typeface="Calibri" pitchFamily="34" charset="0"/>
              <a:ea typeface="+mn-ea"/>
              <a:cs typeface="+mn-cs"/>
            </a:endParaRPr>
          </a:p>
        </p:txBody>
      </p:sp>
      <p:sp>
        <p:nvSpPr>
          <p:cNvPr id="46" name="TextBox 45" descr="coverlogomaxdimension" hidden="1"/>
          <p:cNvSpPr txBox="1"/>
          <p:nvPr userDrawn="1">
            <p:custDataLst>
              <p:tags r:id="rId7"/>
            </p:custDataLst>
          </p:nvPr>
        </p:nvSpPr>
        <p:spPr>
          <a:xfrm>
            <a:off x="8799824" y="6897297"/>
            <a:ext cx="899858" cy="287879"/>
          </a:xfrm>
          <a:prstGeom prst="rect">
            <a:avLst/>
          </a:prstGeom>
          <a:noFill/>
          <a:ln w="3175">
            <a:noFill/>
          </a:ln>
        </p:spPr>
        <p:txBody>
          <a:bodyPr wrap="none" lIns="0" tIns="0" rIns="0" bIns="0" rtlCol="0" anchor="ctr">
            <a:noAutofit/>
          </a:bodyPr>
          <a:lstStyle/>
          <a:p>
            <a:pPr algn="ctr" defTabSz="472984" rtl="0" fontAlgn="base">
              <a:spcBef>
                <a:spcPct val="0"/>
              </a:spcBef>
              <a:spcAft>
                <a:spcPct val="0"/>
              </a:spcAft>
            </a:pPr>
            <a:r>
              <a:rPr lang="en-US" sz="800" kern="1200" dirty="0" smtClean="0">
                <a:noFill/>
                <a:latin typeface="Calibri" pitchFamily="34" charset="0"/>
                <a:ea typeface="ＭＳ Ｐゴシック" pitchFamily="34" charset="-128"/>
                <a:cs typeface="+mn-cs"/>
              </a:rPr>
              <a:t>Max. logo size</a:t>
            </a:r>
          </a:p>
          <a:p>
            <a:pPr algn="ctr" defTabSz="472984" rtl="0" fontAlgn="base">
              <a:spcBef>
                <a:spcPct val="0"/>
              </a:spcBef>
              <a:spcAft>
                <a:spcPct val="0"/>
              </a:spcAft>
            </a:pPr>
            <a:r>
              <a:rPr lang="en-US" sz="800" kern="1200" dirty="0" smtClean="0">
                <a:noFill/>
                <a:latin typeface="Calibri" pitchFamily="34" charset="0"/>
                <a:ea typeface="ＭＳ Ｐゴシック" pitchFamily="34" charset="-128"/>
                <a:cs typeface="+mn-cs"/>
              </a:rPr>
              <a:t>(H) 8 x (W) 25</a:t>
            </a:r>
            <a:endParaRPr lang="en-GB" sz="800" kern="1200" dirty="0">
              <a:noFill/>
              <a:latin typeface="Calibri" pitchFamily="34" charset="0"/>
              <a:ea typeface="ＭＳ Ｐゴシック" pitchFamily="34" charset="-128"/>
              <a:cs typeface="+mn-cs"/>
            </a:endParaRPr>
          </a:p>
        </p:txBody>
      </p:sp>
      <p:sp>
        <p:nvSpPr>
          <p:cNvPr id="47" name="TextBox 46" descr="coverlogospacer" hidden="1"/>
          <p:cNvSpPr txBox="1"/>
          <p:nvPr userDrawn="1">
            <p:custDataLst>
              <p:tags r:id="rId8"/>
            </p:custDataLst>
          </p:nvPr>
        </p:nvSpPr>
        <p:spPr>
          <a:xfrm>
            <a:off x="8619852" y="6619026"/>
            <a:ext cx="179972" cy="287879"/>
          </a:xfrm>
          <a:prstGeom prst="rect">
            <a:avLst/>
          </a:prstGeom>
          <a:noFill/>
          <a:ln w="3175">
            <a:noFill/>
          </a:ln>
        </p:spPr>
        <p:txBody>
          <a:bodyPr wrap="none" lIns="0" tIns="0" rIns="0" bIns="0" rtlCol="0" anchor="ctr">
            <a:noAutofit/>
          </a:bodyPr>
          <a:lstStyle/>
          <a:p>
            <a:pPr algn="ctr" defTabSz="472984" rtl="0" fontAlgn="base">
              <a:spcBef>
                <a:spcPct val="0"/>
              </a:spcBef>
              <a:spcAft>
                <a:spcPct val="0"/>
              </a:spcAft>
            </a:pPr>
            <a:r>
              <a:rPr lang="en-GB" sz="800" kern="1200" dirty="0" smtClean="0">
                <a:noFill/>
                <a:latin typeface="Calibri" pitchFamily="34" charset="0"/>
                <a:ea typeface="ＭＳ Ｐゴシック" pitchFamily="34" charset="-128"/>
                <a:cs typeface="+mn-cs"/>
              </a:rPr>
              <a:t>5</a:t>
            </a:r>
            <a:endParaRPr lang="en-GB" sz="800" kern="1200" dirty="0">
              <a:noFill/>
              <a:latin typeface="Calibri" pitchFamily="34" charset="0"/>
              <a:ea typeface="ＭＳ Ｐゴシック" pitchFamily="34" charset="-128"/>
              <a:cs typeface="+mn-cs"/>
            </a:endParaRPr>
          </a:p>
        </p:txBody>
      </p:sp>
      <p:cxnSp>
        <p:nvCxnSpPr>
          <p:cNvPr id="48" name="Straight Connector 47" descr="coverlogosectiondivider" hidden="1"/>
          <p:cNvCxnSpPr/>
          <p:nvPr userDrawn="1">
            <p:custDataLst>
              <p:tags r:id="rId9"/>
            </p:custDataLst>
          </p:nvPr>
        </p:nvCxnSpPr>
        <p:spPr>
          <a:xfrm rot="16200000" flipH="1">
            <a:off x="6316255" y="7041237"/>
            <a:ext cx="287879" cy="1"/>
          </a:xfrm>
          <a:prstGeom prst="line">
            <a:avLst/>
          </a:prstGeom>
          <a:noFill/>
          <a:ln w="6350" cap="flat" cmpd="sng" algn="ctr">
            <a:solidFill>
              <a:srgbClr val="000000"/>
            </a:solidFill>
            <a:prstDash val="solid"/>
          </a:ln>
          <a:effectLst/>
        </p:spPr>
      </p:cxnSp>
      <p:pic>
        <p:nvPicPr>
          <p:cNvPr id="12" name="Picture 11" descr="coverbanklogo"/>
          <p:cNvPicPr>
            <a:picLocks noChangeAspect="1"/>
          </p:cNvPicPr>
          <p:nvPr userDrawn="1">
            <p:custDataLst>
              <p:tags r:id="rId10"/>
            </p:custDataLst>
          </p:nvPr>
        </p:nvPicPr>
        <p:blipFill>
          <a:blip r:embed="rId13" cstate="print"/>
          <a:stretch>
            <a:fillRect/>
          </a:stretch>
        </p:blipFill>
        <p:spPr>
          <a:xfrm>
            <a:off x="356560" y="6666789"/>
            <a:ext cx="1979237" cy="511087"/>
          </a:xfrm>
          <a:prstGeom prst="rect">
            <a:avLst/>
          </a:prstGeom>
        </p:spPr>
      </p:pic>
    </p:spTree>
    <p:extLst>
      <p:ext uri="{BB962C8B-B14F-4D97-AF65-F5344CB8AC3E}">
        <p14:creationId xmlns:p14="http://schemas.microsoft.com/office/powerpoint/2010/main" val="2888488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or Divider Slide">
    <p:spTree>
      <p:nvGrpSpPr>
        <p:cNvPr id="1" name=""/>
        <p:cNvGrpSpPr/>
        <p:nvPr/>
      </p:nvGrpSpPr>
      <p:grpSpPr>
        <a:xfrm>
          <a:off x="0" y="0"/>
          <a:ext cx="0" cy="0"/>
          <a:chOff x="0" y="0"/>
          <a:chExt cx="0" cy="0"/>
        </a:xfrm>
      </p:grpSpPr>
      <p:pic>
        <p:nvPicPr>
          <p:cNvPr id="23" name="Picture 22" descr="BOA_WORDMARK_Flagscape_divider.wmf"/>
          <p:cNvPicPr preferRelativeResize="0">
            <a:picLocks/>
          </p:cNvPicPr>
          <p:nvPr userDrawn="1">
            <p:custDataLst>
              <p:tags r:id="rId1"/>
            </p:custDataLst>
          </p:nvPr>
        </p:nvPicPr>
        <p:blipFill>
          <a:blip r:embed="rId17" cstate="print"/>
          <a:srcRect l="-13" t="1854" r="57096" b="10313"/>
          <a:stretch>
            <a:fillRect/>
          </a:stretch>
        </p:blipFill>
        <p:spPr>
          <a:xfrm>
            <a:off x="-9525" y="1916895"/>
            <a:ext cx="10071210" cy="4067051"/>
          </a:xfrm>
          <a:prstGeom prst="rect">
            <a:avLst/>
          </a:prstGeom>
        </p:spPr>
      </p:pic>
      <p:sp>
        <p:nvSpPr>
          <p:cNvPr id="50" name="Rectangle 49" descr="coverstampsection" hidden="1"/>
          <p:cNvSpPr/>
          <p:nvPr userDrawn="1">
            <p:custDataLst>
              <p:tags r:id="rId2"/>
            </p:custDataLst>
          </p:nvPr>
        </p:nvSpPr>
        <p:spPr bwMode="auto">
          <a:xfrm>
            <a:off x="6100250" y="355590"/>
            <a:ext cx="3599432" cy="179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rtlCol="0" anchor="ctr"/>
          <a:lstStyle/>
          <a:p>
            <a:pPr algn="ctr" defTabSz="521229" fontAlgn="auto">
              <a:spcBef>
                <a:spcPts val="0"/>
              </a:spcBef>
              <a:spcAft>
                <a:spcPts val="0"/>
              </a:spcAft>
            </a:pPr>
            <a:r>
              <a:rPr lang="en-GB" sz="1600" dirty="0" smtClean="0">
                <a:noFill/>
                <a:latin typeface="Calibri" pitchFamily="34" charset="0"/>
                <a:cs typeface="Arial"/>
              </a:rPr>
              <a:t>align:right;flow:left</a:t>
            </a:r>
          </a:p>
        </p:txBody>
      </p:sp>
      <p:sp>
        <p:nvSpPr>
          <p:cNvPr id="18" name="Text Placeholder 50"/>
          <p:cNvSpPr>
            <a:spLocks noGrp="1"/>
          </p:cNvSpPr>
          <p:nvPr>
            <p:ph type="body" sz="quarter" idx="16" hasCustomPrompt="1"/>
            <p:custDataLst>
              <p:tags r:id="rId3"/>
            </p:custDataLst>
          </p:nvPr>
        </p:nvSpPr>
        <p:spPr>
          <a:xfrm>
            <a:off x="358720" y="2250931"/>
            <a:ext cx="9350487" cy="719697"/>
          </a:xfrm>
          <a:prstGeom prst="rect">
            <a:avLst/>
          </a:prstGeom>
        </p:spPr>
        <p:txBody>
          <a:bodyPr lIns="0" tIns="0" rIns="0" bIns="0"/>
          <a:lstStyle>
            <a:lvl1pPr marL="0" indent="0">
              <a:lnSpc>
                <a:spcPts val="4999"/>
              </a:lnSpc>
              <a:spcBef>
                <a:spcPts val="0"/>
              </a:spcBef>
              <a:buFontTx/>
              <a:buNone/>
              <a:defRPr sz="4800">
                <a:solidFill>
                  <a:srgbClr val="FFFFFF"/>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smtClean="0"/>
              <a:t>Cover or Divider Title</a:t>
            </a:r>
          </a:p>
        </p:txBody>
      </p:sp>
      <p:sp>
        <p:nvSpPr>
          <p:cNvPr id="19" name="Text Placeholder 50"/>
          <p:cNvSpPr>
            <a:spLocks noGrp="1"/>
          </p:cNvSpPr>
          <p:nvPr>
            <p:ph type="body" sz="quarter" idx="17" hasCustomPrompt="1"/>
            <p:custDataLst>
              <p:tags r:id="rId4"/>
            </p:custDataLst>
          </p:nvPr>
        </p:nvSpPr>
        <p:spPr>
          <a:xfrm>
            <a:off x="358720" y="3125633"/>
            <a:ext cx="9349693" cy="359849"/>
          </a:xfrm>
          <a:prstGeom prst="rect">
            <a:avLst/>
          </a:prstGeom>
        </p:spPr>
        <p:txBody>
          <a:bodyPr lIns="0" tIns="0" rIns="0" bIns="0"/>
          <a:lstStyle>
            <a:lvl1pPr marL="0" indent="0">
              <a:spcBef>
                <a:spcPts val="0"/>
              </a:spcBef>
              <a:buFontTx/>
              <a:buNone/>
              <a:defRPr sz="2400">
                <a:solidFill>
                  <a:srgbClr val="FFFFFF"/>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marL="353590" marR="0" lvl="0" indent="-353590" algn="l" defTabSz="472984" rtl="0" eaLnBrk="1" fontAlgn="base" latinLnBrk="0" hangingPunct="1">
              <a:lnSpc>
                <a:spcPct val="100000"/>
              </a:lnSpc>
              <a:spcBef>
                <a:spcPct val="20000"/>
              </a:spcBef>
              <a:spcAft>
                <a:spcPct val="0"/>
              </a:spcAft>
              <a:buClrTx/>
              <a:buSzTx/>
              <a:buFontTx/>
              <a:buNone/>
              <a:tabLst/>
              <a:defRPr/>
            </a:pPr>
            <a:r>
              <a:rPr lang="en-US" dirty="0" smtClean="0"/>
              <a:t>Optional Subtitle</a:t>
            </a:r>
          </a:p>
        </p:txBody>
      </p:sp>
      <p:sp>
        <p:nvSpPr>
          <p:cNvPr id="20" name="Text Placeholder 50"/>
          <p:cNvSpPr>
            <a:spLocks noGrp="1"/>
          </p:cNvSpPr>
          <p:nvPr>
            <p:ph type="body" sz="quarter" idx="18" hasCustomPrompt="1"/>
            <p:custDataLst>
              <p:tags r:id="rId5"/>
            </p:custDataLst>
          </p:nvPr>
        </p:nvSpPr>
        <p:spPr>
          <a:xfrm>
            <a:off x="358720" y="3777259"/>
            <a:ext cx="9350487" cy="287879"/>
          </a:xfrm>
          <a:prstGeom prst="rect">
            <a:avLst/>
          </a:prstGeom>
        </p:spPr>
        <p:txBody>
          <a:bodyPr lIns="0" tIns="0" rIns="0" bIns="0"/>
          <a:lstStyle>
            <a:lvl1pPr marL="0" indent="0">
              <a:spcBef>
                <a:spcPts val="0"/>
              </a:spcBef>
              <a:buFontTx/>
              <a:buNone/>
              <a:defRPr sz="1800" baseline="0">
                <a:solidFill>
                  <a:srgbClr val="FFFFFF"/>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smtClean="0"/>
              <a:t>Author/Presenter Name</a:t>
            </a:r>
          </a:p>
        </p:txBody>
      </p:sp>
      <p:sp>
        <p:nvSpPr>
          <p:cNvPr id="21" name="Text Placeholder 50"/>
          <p:cNvSpPr>
            <a:spLocks noGrp="1"/>
          </p:cNvSpPr>
          <p:nvPr>
            <p:ph type="body" sz="quarter" idx="19" hasCustomPrompt="1"/>
            <p:custDataLst>
              <p:tags r:id="rId6"/>
            </p:custDataLst>
          </p:nvPr>
        </p:nvSpPr>
        <p:spPr>
          <a:xfrm>
            <a:off x="358720" y="4065138"/>
            <a:ext cx="9350487" cy="251894"/>
          </a:xfrm>
          <a:prstGeom prst="rect">
            <a:avLst/>
          </a:prstGeom>
        </p:spPr>
        <p:txBody>
          <a:bodyPr lIns="0" tIns="0" rIns="0" bIns="0"/>
          <a:lstStyle>
            <a:lvl1pPr marL="0" indent="0">
              <a:spcBef>
                <a:spcPts val="0"/>
              </a:spcBef>
              <a:buFontTx/>
              <a:buNone/>
              <a:defRPr sz="1200">
                <a:solidFill>
                  <a:srgbClr val="FFFFFF"/>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smtClean="0"/>
              <a:t>Presentation/Document Date</a:t>
            </a:r>
          </a:p>
        </p:txBody>
      </p:sp>
      <p:sp>
        <p:nvSpPr>
          <p:cNvPr id="32" name="TextBox 31" descr="coverstamp2shape" hidden="1"/>
          <p:cNvSpPr txBox="1"/>
          <p:nvPr userDrawn="1">
            <p:custDataLst>
              <p:tags r:id="rId7"/>
            </p:custDataLst>
          </p:nvPr>
        </p:nvSpPr>
        <p:spPr>
          <a:xfrm>
            <a:off x="8569762" y="355590"/>
            <a:ext cx="1129921" cy="184588"/>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rtlCol="0" anchor="ctr" anchorCtr="0">
            <a:spAutoFit/>
          </a:bodyPr>
          <a:lstStyle/>
          <a:p>
            <a:pPr algn="ctr"/>
            <a:r>
              <a:rPr lang="en-US" sz="1200" b="1" dirty="0" smtClean="0">
                <a:solidFill>
                  <a:srgbClr val="FFFFFF"/>
                </a:solidFill>
                <a:latin typeface="Calibri" pitchFamily="34" charset="0"/>
              </a:rPr>
              <a:t>CONFIDENTIAL</a:t>
            </a:r>
            <a:endParaRPr lang="en-GB" sz="1200" b="0" dirty="0">
              <a:solidFill>
                <a:srgbClr val="FFFFFF"/>
              </a:solidFill>
              <a:latin typeface="Calibri" pitchFamily="34" charset="0"/>
              <a:ea typeface="SimHei" pitchFamily="2" charset="-122"/>
              <a:cs typeface="Arial" pitchFamily="34" charset="0"/>
            </a:endParaRPr>
          </a:p>
        </p:txBody>
      </p:sp>
      <p:sp>
        <p:nvSpPr>
          <p:cNvPr id="33" name="TextBox 32" descr="coverstamp1shape" hidden="1"/>
          <p:cNvSpPr txBox="1"/>
          <p:nvPr userDrawn="1">
            <p:custDataLst>
              <p:tags r:id="rId8"/>
            </p:custDataLst>
          </p:nvPr>
        </p:nvSpPr>
        <p:spPr>
          <a:xfrm>
            <a:off x="7842711" y="355590"/>
            <a:ext cx="605373" cy="184588"/>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rtlCol="0" anchor="ctr" anchorCtr="0">
            <a:spAutoFit/>
          </a:bodyPr>
          <a:lstStyle/>
          <a:p>
            <a:pPr algn="ctr"/>
            <a:r>
              <a:rPr lang="en-US" sz="1200" b="1" dirty="0" smtClean="0">
                <a:solidFill>
                  <a:srgbClr val="FFFFFF"/>
                </a:solidFill>
                <a:latin typeface="Calibri" pitchFamily="34" charset="0"/>
              </a:rPr>
              <a:t>DRAFT </a:t>
            </a:r>
            <a:endParaRPr lang="en-GB" sz="1200" b="0" dirty="0">
              <a:solidFill>
                <a:srgbClr val="FFFFFF"/>
              </a:solidFill>
              <a:latin typeface="Calibri" pitchFamily="34" charset="0"/>
              <a:ea typeface="SimHei" pitchFamily="2" charset="-122"/>
            </a:endParaRPr>
          </a:p>
        </p:txBody>
      </p:sp>
      <p:sp>
        <p:nvSpPr>
          <p:cNvPr id="49" name="TextBox 48" descr="coverstampspacer" hidden="1"/>
          <p:cNvSpPr txBox="1"/>
          <p:nvPr userDrawn="1">
            <p:custDataLst>
              <p:tags r:id="rId9"/>
            </p:custDataLst>
          </p:nvPr>
        </p:nvSpPr>
        <p:spPr>
          <a:xfrm>
            <a:off x="8461778" y="175666"/>
            <a:ext cx="107983" cy="179924"/>
          </a:xfrm>
          <a:prstGeom prst="rect">
            <a:avLst/>
          </a:prstGeom>
          <a:noFill/>
          <a:ln w="3175">
            <a:noFill/>
          </a:ln>
        </p:spPr>
        <p:txBody>
          <a:bodyPr wrap="none" lIns="0" tIns="0" rIns="0" bIns="0" rtlCol="0" anchor="ctr">
            <a:noAutofit/>
          </a:bodyPr>
          <a:lstStyle/>
          <a:p>
            <a:pPr algn="ctr" defTabSz="472984" rtl="0" fontAlgn="base">
              <a:spcBef>
                <a:spcPct val="0"/>
              </a:spcBef>
              <a:spcAft>
                <a:spcPct val="0"/>
              </a:spcAft>
            </a:pPr>
            <a:r>
              <a:rPr lang="en-US" sz="800" kern="1200" dirty="0" smtClean="0">
                <a:noFill/>
                <a:latin typeface="Calibri" pitchFamily="34" charset="0"/>
                <a:ea typeface="ＭＳ Ｐゴシック" pitchFamily="34" charset="-128"/>
                <a:cs typeface="+mn-cs"/>
              </a:rPr>
              <a:t>3</a:t>
            </a:r>
            <a:endParaRPr lang="en-GB" sz="800" kern="1200" dirty="0">
              <a:noFill/>
              <a:latin typeface="Calibri" pitchFamily="34" charset="0"/>
              <a:ea typeface="ＭＳ Ｐゴシック" pitchFamily="34" charset="-128"/>
              <a:cs typeface="+mn-cs"/>
            </a:endParaRPr>
          </a:p>
        </p:txBody>
      </p:sp>
      <p:sp>
        <p:nvSpPr>
          <p:cNvPr id="51" name="Rectangle 50" descr="coverstampmaxdimension" hidden="1"/>
          <p:cNvSpPr/>
          <p:nvPr userDrawn="1">
            <p:custDataLst>
              <p:tags r:id="rId10"/>
            </p:custDataLst>
          </p:nvPr>
        </p:nvSpPr>
        <p:spPr bwMode="auto">
          <a:xfrm>
            <a:off x="7540024" y="663783"/>
            <a:ext cx="2159659" cy="179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rtlCol="0" anchor="ctr"/>
          <a:lstStyle/>
          <a:p>
            <a:pPr algn="ctr" defTabSz="521229" fontAlgn="auto">
              <a:spcBef>
                <a:spcPts val="0"/>
              </a:spcBef>
              <a:spcAft>
                <a:spcPts val="0"/>
              </a:spcAft>
            </a:pPr>
            <a:endParaRPr lang="en-GB" sz="1600" dirty="0" smtClean="0">
              <a:solidFill>
                <a:schemeClr val="bg1"/>
              </a:solidFill>
              <a:latin typeface="Calibri" pitchFamily="34" charset="0"/>
              <a:cs typeface="Arial"/>
            </a:endParaRPr>
          </a:p>
        </p:txBody>
      </p:sp>
      <p:sp>
        <p:nvSpPr>
          <p:cNvPr id="41" name="Rectangle 40" descr="coverlogosection" hidden="1"/>
          <p:cNvSpPr/>
          <p:nvPr userDrawn="1">
            <p:custDataLst>
              <p:tags r:id="rId11"/>
            </p:custDataLst>
          </p:nvPr>
        </p:nvSpPr>
        <p:spPr bwMode="auto">
          <a:xfrm>
            <a:off x="3220706" y="6897297"/>
            <a:ext cx="6478977" cy="2878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rtlCol="0" anchor="ctr"/>
          <a:lstStyle/>
          <a:p>
            <a:pPr marL="0" marR="0" indent="0" algn="l" defTabSz="472984" rtl="0" eaLnBrk="1" fontAlgn="base" latinLnBrk="0" hangingPunct="1">
              <a:lnSpc>
                <a:spcPct val="100000"/>
              </a:lnSpc>
              <a:spcBef>
                <a:spcPct val="0"/>
              </a:spcBef>
              <a:spcAft>
                <a:spcPct val="0"/>
              </a:spcAft>
              <a:buClrTx/>
              <a:buSzTx/>
              <a:buFontTx/>
              <a:buNone/>
              <a:tabLst/>
              <a:defRPr/>
            </a:pPr>
            <a:r>
              <a:rPr lang="en-US" dirty="0" smtClean="0">
                <a:noFill/>
                <a:latin typeface="Calibri" pitchFamily="34" charset="0"/>
              </a:rPr>
              <a:t>align:right;flow:left</a:t>
            </a:r>
            <a:r>
              <a:rPr lang="en-US" sz="2300" kern="1200" dirty="0" smtClean="0">
                <a:solidFill>
                  <a:srgbClr val="FFC000"/>
                </a:solidFill>
                <a:latin typeface="Calibri" pitchFamily="34" charset="0"/>
                <a:ea typeface="+mn-ea"/>
                <a:cs typeface="+mn-cs"/>
              </a:rPr>
              <a:t> </a:t>
            </a:r>
            <a:endParaRPr lang="en-US" sz="2300" kern="1200" dirty="0">
              <a:solidFill>
                <a:srgbClr val="FFC000"/>
              </a:solidFill>
              <a:latin typeface="Calibri" pitchFamily="34" charset="0"/>
              <a:ea typeface="+mn-ea"/>
              <a:cs typeface="+mn-cs"/>
            </a:endParaRPr>
          </a:p>
        </p:txBody>
      </p:sp>
      <p:sp>
        <p:nvSpPr>
          <p:cNvPr id="42" name="TextBox 41" descr="coverlogomaxdimension" hidden="1"/>
          <p:cNvSpPr txBox="1"/>
          <p:nvPr userDrawn="1">
            <p:custDataLst>
              <p:tags r:id="rId12"/>
            </p:custDataLst>
          </p:nvPr>
        </p:nvSpPr>
        <p:spPr>
          <a:xfrm>
            <a:off x="8799824" y="6897297"/>
            <a:ext cx="899858" cy="287879"/>
          </a:xfrm>
          <a:prstGeom prst="rect">
            <a:avLst/>
          </a:prstGeom>
          <a:noFill/>
          <a:ln w="3175">
            <a:noFill/>
          </a:ln>
        </p:spPr>
        <p:txBody>
          <a:bodyPr wrap="none" lIns="0" tIns="0" rIns="0" bIns="0" rtlCol="0" anchor="ctr">
            <a:noAutofit/>
          </a:bodyPr>
          <a:lstStyle/>
          <a:p>
            <a:pPr algn="ctr" defTabSz="472984" rtl="0" fontAlgn="base">
              <a:spcBef>
                <a:spcPct val="0"/>
              </a:spcBef>
              <a:spcAft>
                <a:spcPct val="0"/>
              </a:spcAft>
            </a:pPr>
            <a:r>
              <a:rPr lang="en-US" sz="800" kern="1200" dirty="0" smtClean="0">
                <a:noFill/>
                <a:latin typeface="Calibri" pitchFamily="34" charset="0"/>
                <a:ea typeface="ＭＳ Ｐゴシック" pitchFamily="34" charset="-128"/>
                <a:cs typeface="+mn-cs"/>
              </a:rPr>
              <a:t>Max. logo size</a:t>
            </a:r>
          </a:p>
          <a:p>
            <a:pPr algn="ctr" defTabSz="472984" rtl="0" fontAlgn="base">
              <a:spcBef>
                <a:spcPct val="0"/>
              </a:spcBef>
              <a:spcAft>
                <a:spcPct val="0"/>
              </a:spcAft>
            </a:pPr>
            <a:r>
              <a:rPr lang="en-US" sz="800" kern="1200" dirty="0" smtClean="0">
                <a:noFill/>
                <a:latin typeface="Calibri" pitchFamily="34" charset="0"/>
                <a:ea typeface="ＭＳ Ｐゴシック" pitchFamily="34" charset="-128"/>
                <a:cs typeface="+mn-cs"/>
              </a:rPr>
              <a:t>(H) 8 x (W) 25</a:t>
            </a:r>
            <a:endParaRPr lang="en-GB" sz="800" kern="1200" dirty="0">
              <a:noFill/>
              <a:latin typeface="Calibri" pitchFamily="34" charset="0"/>
              <a:ea typeface="ＭＳ Ｐゴシック" pitchFamily="34" charset="-128"/>
              <a:cs typeface="+mn-cs"/>
            </a:endParaRPr>
          </a:p>
        </p:txBody>
      </p:sp>
      <p:sp>
        <p:nvSpPr>
          <p:cNvPr id="43" name="TextBox 42" descr="coverlogospacer" hidden="1"/>
          <p:cNvSpPr txBox="1"/>
          <p:nvPr userDrawn="1">
            <p:custDataLst>
              <p:tags r:id="rId13"/>
            </p:custDataLst>
          </p:nvPr>
        </p:nvSpPr>
        <p:spPr>
          <a:xfrm>
            <a:off x="8619852" y="6619026"/>
            <a:ext cx="179972" cy="287879"/>
          </a:xfrm>
          <a:prstGeom prst="rect">
            <a:avLst/>
          </a:prstGeom>
          <a:noFill/>
          <a:ln w="3175">
            <a:noFill/>
          </a:ln>
        </p:spPr>
        <p:txBody>
          <a:bodyPr wrap="none" lIns="0" tIns="0" rIns="0" bIns="0" rtlCol="0" anchor="ctr">
            <a:noAutofit/>
          </a:bodyPr>
          <a:lstStyle/>
          <a:p>
            <a:pPr algn="ctr" defTabSz="472984" rtl="0" fontAlgn="base">
              <a:spcBef>
                <a:spcPct val="0"/>
              </a:spcBef>
              <a:spcAft>
                <a:spcPct val="0"/>
              </a:spcAft>
            </a:pPr>
            <a:r>
              <a:rPr lang="en-GB" sz="800" kern="1200" dirty="0" smtClean="0">
                <a:noFill/>
                <a:latin typeface="Calibri" pitchFamily="34" charset="0"/>
                <a:ea typeface="ＭＳ Ｐゴシック" pitchFamily="34" charset="-128"/>
                <a:cs typeface="+mn-cs"/>
              </a:rPr>
              <a:t>5</a:t>
            </a:r>
            <a:endParaRPr lang="en-GB" sz="800" kern="1200" dirty="0">
              <a:noFill/>
              <a:latin typeface="Calibri" pitchFamily="34" charset="0"/>
              <a:ea typeface="ＭＳ Ｐゴシック" pitchFamily="34" charset="-128"/>
              <a:cs typeface="+mn-cs"/>
            </a:endParaRPr>
          </a:p>
        </p:txBody>
      </p:sp>
      <p:cxnSp>
        <p:nvCxnSpPr>
          <p:cNvPr id="44" name="Straight Connector 43" descr="coverlogosectiondivider" hidden="1"/>
          <p:cNvCxnSpPr/>
          <p:nvPr userDrawn="1">
            <p:custDataLst>
              <p:tags r:id="rId14"/>
            </p:custDataLst>
          </p:nvPr>
        </p:nvCxnSpPr>
        <p:spPr>
          <a:xfrm rot="16200000" flipH="1">
            <a:off x="6316255" y="7041237"/>
            <a:ext cx="287879" cy="1"/>
          </a:xfrm>
          <a:prstGeom prst="line">
            <a:avLst/>
          </a:prstGeom>
          <a:noFill/>
          <a:ln w="6350" cap="flat" cmpd="sng" algn="ctr">
            <a:solidFill>
              <a:srgbClr val="000000"/>
            </a:solidFill>
            <a:prstDash val="solid"/>
          </a:ln>
          <a:effectLst/>
        </p:spPr>
      </p:cxnSp>
      <p:pic>
        <p:nvPicPr>
          <p:cNvPr id="17" name="Picture 16" descr="coverbanklogo"/>
          <p:cNvPicPr>
            <a:picLocks noChangeAspect="1"/>
          </p:cNvPicPr>
          <p:nvPr userDrawn="1">
            <p:custDataLst>
              <p:tags r:id="rId15"/>
            </p:custDataLst>
          </p:nvPr>
        </p:nvPicPr>
        <p:blipFill>
          <a:blip r:embed="rId18" cstate="print"/>
          <a:stretch>
            <a:fillRect/>
          </a:stretch>
        </p:blipFill>
        <p:spPr>
          <a:xfrm>
            <a:off x="356560" y="6666789"/>
            <a:ext cx="1979237" cy="511087"/>
          </a:xfrm>
          <a:prstGeom prst="rect">
            <a:avLst/>
          </a:prstGeom>
        </p:spPr>
      </p:pic>
    </p:spTree>
    <p:extLst>
      <p:ext uri="{BB962C8B-B14F-4D97-AF65-F5344CB8AC3E}">
        <p14:creationId xmlns:p14="http://schemas.microsoft.com/office/powerpoint/2010/main" val="79850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or Divider Slide 2">
    <p:spTree>
      <p:nvGrpSpPr>
        <p:cNvPr id="1" name=""/>
        <p:cNvGrpSpPr/>
        <p:nvPr/>
      </p:nvGrpSpPr>
      <p:grpSpPr>
        <a:xfrm>
          <a:off x="0" y="0"/>
          <a:ext cx="0" cy="0"/>
          <a:chOff x="0" y="0"/>
          <a:chExt cx="0" cy="0"/>
        </a:xfrm>
      </p:grpSpPr>
      <p:sp>
        <p:nvSpPr>
          <p:cNvPr id="41" name="Rectangle 40" descr="coverstampsection" hidden="1"/>
          <p:cNvSpPr/>
          <p:nvPr userDrawn="1">
            <p:custDataLst>
              <p:tags r:id="rId1"/>
            </p:custDataLst>
          </p:nvPr>
        </p:nvSpPr>
        <p:spPr bwMode="auto">
          <a:xfrm>
            <a:off x="6100250" y="355590"/>
            <a:ext cx="3599432" cy="179924"/>
          </a:xfrm>
          <a:prstGeom prst="rect">
            <a:avLst/>
          </a:prstGeom>
          <a:noFill/>
          <a:ln w="3175">
            <a:noFill/>
          </a:ln>
        </p:spPr>
        <p:txBody>
          <a:bodyPr wrap="none" lIns="0" tIns="0" rIns="0" bIns="0" rtlCol="0" anchor="ctr">
            <a:noAutofit/>
          </a:bodyPr>
          <a:lstStyle/>
          <a:p>
            <a:pPr algn="ctr" defTabSz="472984" rtl="0" fontAlgn="base">
              <a:spcBef>
                <a:spcPct val="0"/>
              </a:spcBef>
              <a:spcAft>
                <a:spcPct val="0"/>
              </a:spcAft>
            </a:pPr>
            <a:r>
              <a:rPr lang="en-GB" sz="800" kern="1200" dirty="0" smtClean="0">
                <a:noFill/>
                <a:latin typeface="Calibri" pitchFamily="34" charset="0"/>
                <a:ea typeface="ＭＳ Ｐゴシック" pitchFamily="34" charset="-128"/>
                <a:cs typeface="+mn-cs"/>
              </a:rPr>
              <a:t>align:right;flow:left</a:t>
            </a:r>
          </a:p>
        </p:txBody>
      </p:sp>
      <p:sp>
        <p:nvSpPr>
          <p:cNvPr id="19" name="Text Placeholder 50"/>
          <p:cNvSpPr>
            <a:spLocks noGrp="1"/>
          </p:cNvSpPr>
          <p:nvPr userDrawn="1">
            <p:ph type="body" sz="quarter" idx="10" hasCustomPrompt="1"/>
            <p:custDataLst>
              <p:tags r:id="rId2"/>
            </p:custDataLst>
          </p:nvPr>
        </p:nvSpPr>
        <p:spPr>
          <a:xfrm>
            <a:off x="358720" y="1261533"/>
            <a:ext cx="9350487" cy="719697"/>
          </a:xfrm>
          <a:prstGeom prst="rect">
            <a:avLst/>
          </a:prstGeom>
        </p:spPr>
        <p:txBody>
          <a:bodyPr lIns="0" tIns="0" rIns="0" bIns="0"/>
          <a:lstStyle>
            <a:lvl1pPr marL="0" indent="0">
              <a:lnSpc>
                <a:spcPts val="4999"/>
              </a:lnSpc>
              <a:spcBef>
                <a:spcPts val="0"/>
              </a:spcBef>
              <a:buFontTx/>
              <a:buNone/>
              <a:defRPr sz="4800">
                <a:solidFill>
                  <a:srgbClr val="000000"/>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smtClean="0"/>
              <a:t>Cover or Divider Title</a:t>
            </a:r>
          </a:p>
        </p:txBody>
      </p:sp>
      <p:sp>
        <p:nvSpPr>
          <p:cNvPr id="23" name="Text Placeholder 50"/>
          <p:cNvSpPr>
            <a:spLocks noGrp="1"/>
          </p:cNvSpPr>
          <p:nvPr userDrawn="1">
            <p:ph type="body" sz="quarter" idx="13" hasCustomPrompt="1"/>
            <p:custDataLst>
              <p:tags r:id="rId3"/>
            </p:custDataLst>
          </p:nvPr>
        </p:nvSpPr>
        <p:spPr>
          <a:xfrm>
            <a:off x="358720" y="2136238"/>
            <a:ext cx="9349693" cy="359849"/>
          </a:xfrm>
          <a:prstGeom prst="rect">
            <a:avLst/>
          </a:prstGeom>
        </p:spPr>
        <p:txBody>
          <a:bodyPr lIns="0" tIns="0" rIns="0" bIns="0"/>
          <a:lstStyle>
            <a:lvl1pPr marL="0" indent="0">
              <a:spcBef>
                <a:spcPts val="0"/>
              </a:spcBef>
              <a:buFontTx/>
              <a:buNone/>
              <a:defRPr sz="2400">
                <a:solidFill>
                  <a:srgbClr val="000000"/>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marL="353590" marR="0" lvl="0" indent="-353590" algn="l" defTabSz="472984" rtl="0" eaLnBrk="1" fontAlgn="base" latinLnBrk="0" hangingPunct="1">
              <a:lnSpc>
                <a:spcPct val="100000"/>
              </a:lnSpc>
              <a:spcBef>
                <a:spcPct val="20000"/>
              </a:spcBef>
              <a:spcAft>
                <a:spcPct val="0"/>
              </a:spcAft>
              <a:buClrTx/>
              <a:buSzTx/>
              <a:buFontTx/>
              <a:buNone/>
              <a:tabLst/>
              <a:defRPr/>
            </a:pPr>
            <a:r>
              <a:rPr lang="en-US" dirty="0" smtClean="0"/>
              <a:t>Optional Subtitle</a:t>
            </a:r>
          </a:p>
        </p:txBody>
      </p:sp>
      <p:sp>
        <p:nvSpPr>
          <p:cNvPr id="24" name="Text Placeholder 50"/>
          <p:cNvSpPr>
            <a:spLocks noGrp="1"/>
          </p:cNvSpPr>
          <p:nvPr userDrawn="1">
            <p:ph type="body" sz="quarter" idx="14" hasCustomPrompt="1"/>
            <p:custDataLst>
              <p:tags r:id="rId4"/>
            </p:custDataLst>
          </p:nvPr>
        </p:nvSpPr>
        <p:spPr>
          <a:xfrm>
            <a:off x="358720" y="2787864"/>
            <a:ext cx="9350487" cy="287879"/>
          </a:xfrm>
          <a:prstGeom prst="rect">
            <a:avLst/>
          </a:prstGeom>
        </p:spPr>
        <p:txBody>
          <a:bodyPr lIns="0" tIns="0" rIns="0" bIns="0"/>
          <a:lstStyle>
            <a:lvl1pPr marL="0" indent="0">
              <a:spcBef>
                <a:spcPts val="0"/>
              </a:spcBef>
              <a:buFontTx/>
              <a:buNone/>
              <a:defRPr sz="1800" baseline="0">
                <a:solidFill>
                  <a:srgbClr val="000000"/>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smtClean="0"/>
              <a:t>Author/Presenter Name</a:t>
            </a:r>
          </a:p>
        </p:txBody>
      </p:sp>
      <p:sp>
        <p:nvSpPr>
          <p:cNvPr id="25" name="Text Placeholder 50"/>
          <p:cNvSpPr>
            <a:spLocks noGrp="1"/>
          </p:cNvSpPr>
          <p:nvPr userDrawn="1">
            <p:ph type="body" sz="quarter" idx="15" hasCustomPrompt="1"/>
            <p:custDataLst>
              <p:tags r:id="rId5"/>
            </p:custDataLst>
          </p:nvPr>
        </p:nvSpPr>
        <p:spPr>
          <a:xfrm>
            <a:off x="358720" y="3075741"/>
            <a:ext cx="9350487" cy="251894"/>
          </a:xfrm>
          <a:prstGeom prst="rect">
            <a:avLst/>
          </a:prstGeom>
        </p:spPr>
        <p:txBody>
          <a:bodyPr lIns="0" tIns="0" rIns="0" bIns="0"/>
          <a:lstStyle>
            <a:lvl1pPr marL="0" indent="0">
              <a:spcBef>
                <a:spcPts val="0"/>
              </a:spcBef>
              <a:buFontTx/>
              <a:buNone/>
              <a:defRPr sz="1200">
                <a:solidFill>
                  <a:srgbClr val="000000"/>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smtClean="0"/>
              <a:t>Presentation/Document Date</a:t>
            </a:r>
          </a:p>
        </p:txBody>
      </p:sp>
      <p:sp>
        <p:nvSpPr>
          <p:cNvPr id="34" name="Rectangle 33" descr="coverlogosection" hidden="1"/>
          <p:cNvSpPr/>
          <p:nvPr userDrawn="1">
            <p:custDataLst>
              <p:tags r:id="rId6"/>
            </p:custDataLst>
          </p:nvPr>
        </p:nvSpPr>
        <p:spPr bwMode="auto">
          <a:xfrm>
            <a:off x="3220706" y="6897297"/>
            <a:ext cx="6478977" cy="2878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rtlCol="0" anchor="ctr"/>
          <a:lstStyle/>
          <a:p>
            <a:pPr marL="0" marR="0" indent="0" algn="l" defTabSz="472984" rtl="0" eaLnBrk="1" fontAlgn="base" latinLnBrk="0" hangingPunct="1">
              <a:lnSpc>
                <a:spcPct val="100000"/>
              </a:lnSpc>
              <a:spcBef>
                <a:spcPct val="0"/>
              </a:spcBef>
              <a:spcAft>
                <a:spcPct val="0"/>
              </a:spcAft>
              <a:buClrTx/>
              <a:buSzTx/>
              <a:buFontTx/>
              <a:buNone/>
              <a:tabLst/>
              <a:defRPr/>
            </a:pPr>
            <a:r>
              <a:rPr lang="en-US" dirty="0" smtClean="0">
                <a:noFill/>
                <a:latin typeface="Calibri" pitchFamily="34" charset="0"/>
              </a:rPr>
              <a:t>align:right;flow:left</a:t>
            </a:r>
            <a:r>
              <a:rPr lang="en-US" sz="2300" kern="1200" dirty="0" smtClean="0">
                <a:solidFill>
                  <a:srgbClr val="FFC000"/>
                </a:solidFill>
                <a:latin typeface="Calibri" pitchFamily="34" charset="0"/>
                <a:ea typeface="+mn-ea"/>
                <a:cs typeface="+mn-cs"/>
              </a:rPr>
              <a:t> </a:t>
            </a:r>
            <a:endParaRPr lang="en-US" sz="2300" kern="1200" dirty="0">
              <a:solidFill>
                <a:srgbClr val="FFC000"/>
              </a:solidFill>
              <a:latin typeface="Calibri" pitchFamily="34" charset="0"/>
              <a:ea typeface="+mn-ea"/>
              <a:cs typeface="+mn-cs"/>
            </a:endParaRPr>
          </a:p>
        </p:txBody>
      </p:sp>
      <p:sp>
        <p:nvSpPr>
          <p:cNvPr id="35" name="TextBox 34" descr="coverlogomaxdimension" hidden="1"/>
          <p:cNvSpPr txBox="1"/>
          <p:nvPr userDrawn="1">
            <p:custDataLst>
              <p:tags r:id="rId7"/>
            </p:custDataLst>
          </p:nvPr>
        </p:nvSpPr>
        <p:spPr>
          <a:xfrm>
            <a:off x="8799824" y="6897297"/>
            <a:ext cx="899858" cy="287879"/>
          </a:xfrm>
          <a:prstGeom prst="rect">
            <a:avLst/>
          </a:prstGeom>
          <a:noFill/>
          <a:ln w="3175">
            <a:noFill/>
          </a:ln>
        </p:spPr>
        <p:txBody>
          <a:bodyPr wrap="none" lIns="0" tIns="0" rIns="0" bIns="0" rtlCol="0" anchor="ctr">
            <a:noAutofit/>
          </a:bodyPr>
          <a:lstStyle/>
          <a:p>
            <a:pPr algn="ctr" defTabSz="472984" rtl="0" fontAlgn="base">
              <a:spcBef>
                <a:spcPct val="0"/>
              </a:spcBef>
              <a:spcAft>
                <a:spcPct val="0"/>
              </a:spcAft>
            </a:pPr>
            <a:r>
              <a:rPr lang="en-US" sz="800" kern="1200" dirty="0" smtClean="0">
                <a:noFill/>
                <a:latin typeface="Calibri" pitchFamily="34" charset="0"/>
                <a:ea typeface="ＭＳ Ｐゴシック" pitchFamily="34" charset="-128"/>
                <a:cs typeface="+mn-cs"/>
              </a:rPr>
              <a:t>Max. logo size</a:t>
            </a:r>
          </a:p>
          <a:p>
            <a:pPr algn="ctr" defTabSz="472984" rtl="0" fontAlgn="base">
              <a:spcBef>
                <a:spcPct val="0"/>
              </a:spcBef>
              <a:spcAft>
                <a:spcPct val="0"/>
              </a:spcAft>
            </a:pPr>
            <a:r>
              <a:rPr lang="en-US" sz="800" kern="1200" dirty="0" smtClean="0">
                <a:noFill/>
                <a:latin typeface="Calibri" pitchFamily="34" charset="0"/>
                <a:ea typeface="ＭＳ Ｐゴシック" pitchFamily="34" charset="-128"/>
                <a:cs typeface="+mn-cs"/>
              </a:rPr>
              <a:t>(H) 8 x (W) 25</a:t>
            </a:r>
            <a:endParaRPr lang="en-GB" sz="800" kern="1200" dirty="0">
              <a:noFill/>
              <a:latin typeface="Calibri" pitchFamily="34" charset="0"/>
              <a:ea typeface="ＭＳ Ｐゴシック" pitchFamily="34" charset="-128"/>
              <a:cs typeface="+mn-cs"/>
            </a:endParaRPr>
          </a:p>
        </p:txBody>
      </p:sp>
      <p:sp>
        <p:nvSpPr>
          <p:cNvPr id="36" name="TextBox 35" descr="coverlogospacer" hidden="1"/>
          <p:cNvSpPr txBox="1"/>
          <p:nvPr userDrawn="1">
            <p:custDataLst>
              <p:tags r:id="rId8"/>
            </p:custDataLst>
          </p:nvPr>
        </p:nvSpPr>
        <p:spPr>
          <a:xfrm>
            <a:off x="8619852" y="6619026"/>
            <a:ext cx="179972" cy="287879"/>
          </a:xfrm>
          <a:prstGeom prst="rect">
            <a:avLst/>
          </a:prstGeom>
          <a:noFill/>
          <a:ln w="3175">
            <a:noFill/>
          </a:ln>
        </p:spPr>
        <p:txBody>
          <a:bodyPr wrap="none" lIns="0" tIns="0" rIns="0" bIns="0" rtlCol="0" anchor="ctr">
            <a:noAutofit/>
          </a:bodyPr>
          <a:lstStyle/>
          <a:p>
            <a:pPr algn="ctr" defTabSz="472984" rtl="0" fontAlgn="base">
              <a:spcBef>
                <a:spcPct val="0"/>
              </a:spcBef>
              <a:spcAft>
                <a:spcPct val="0"/>
              </a:spcAft>
            </a:pPr>
            <a:r>
              <a:rPr lang="en-GB" sz="800" kern="1200" dirty="0" smtClean="0">
                <a:noFill/>
                <a:latin typeface="Calibri" pitchFamily="34" charset="0"/>
                <a:ea typeface="ＭＳ Ｐゴシック" pitchFamily="34" charset="-128"/>
                <a:cs typeface="+mn-cs"/>
              </a:rPr>
              <a:t>5</a:t>
            </a:r>
            <a:endParaRPr lang="en-GB" sz="800" kern="1200" dirty="0">
              <a:noFill/>
              <a:latin typeface="Calibri" pitchFamily="34" charset="0"/>
              <a:ea typeface="ＭＳ Ｐゴシック" pitchFamily="34" charset="-128"/>
              <a:cs typeface="+mn-cs"/>
            </a:endParaRPr>
          </a:p>
        </p:txBody>
      </p:sp>
      <p:cxnSp>
        <p:nvCxnSpPr>
          <p:cNvPr id="37" name="Straight Connector 36" descr="coverlogosectiondivider" hidden="1"/>
          <p:cNvCxnSpPr/>
          <p:nvPr userDrawn="1">
            <p:custDataLst>
              <p:tags r:id="rId9"/>
            </p:custDataLst>
          </p:nvPr>
        </p:nvCxnSpPr>
        <p:spPr>
          <a:xfrm rot="16200000" flipH="1">
            <a:off x="6316255" y="7041237"/>
            <a:ext cx="287879" cy="1"/>
          </a:xfrm>
          <a:prstGeom prst="line">
            <a:avLst/>
          </a:prstGeom>
          <a:noFill/>
          <a:ln w="6350" cap="flat" cmpd="sng" algn="ctr">
            <a:solidFill>
              <a:srgbClr val="000000"/>
            </a:solidFill>
            <a:prstDash val="solid"/>
          </a:ln>
          <a:effectLst/>
        </p:spPr>
      </p:cxnSp>
      <p:sp>
        <p:nvSpPr>
          <p:cNvPr id="40" name="TextBox 39" descr="coverstampspacer" hidden="1"/>
          <p:cNvSpPr txBox="1"/>
          <p:nvPr userDrawn="1">
            <p:custDataLst>
              <p:tags r:id="rId10"/>
            </p:custDataLst>
          </p:nvPr>
        </p:nvSpPr>
        <p:spPr>
          <a:xfrm>
            <a:off x="8461778" y="175666"/>
            <a:ext cx="107983" cy="179924"/>
          </a:xfrm>
          <a:prstGeom prst="rect">
            <a:avLst/>
          </a:prstGeom>
          <a:noFill/>
          <a:ln w="3175">
            <a:noFill/>
          </a:ln>
        </p:spPr>
        <p:txBody>
          <a:bodyPr wrap="none" lIns="0" tIns="0" rIns="0" bIns="0" rtlCol="0" anchor="ctr">
            <a:noAutofit/>
          </a:bodyPr>
          <a:lstStyle/>
          <a:p>
            <a:pPr algn="ctr" defTabSz="472984" rtl="0" fontAlgn="base">
              <a:spcBef>
                <a:spcPct val="0"/>
              </a:spcBef>
              <a:spcAft>
                <a:spcPct val="0"/>
              </a:spcAft>
            </a:pPr>
            <a:r>
              <a:rPr lang="en-US" sz="800" kern="1200" dirty="0" smtClean="0">
                <a:noFill/>
                <a:latin typeface="Calibri" pitchFamily="34" charset="0"/>
                <a:ea typeface="ＭＳ Ｐゴシック" pitchFamily="34" charset="-128"/>
                <a:cs typeface="+mn-cs"/>
              </a:rPr>
              <a:t>3</a:t>
            </a:r>
            <a:endParaRPr lang="en-GB" sz="800" kern="1200" dirty="0">
              <a:noFill/>
              <a:latin typeface="Calibri" pitchFamily="34" charset="0"/>
              <a:ea typeface="ＭＳ Ｐゴシック" pitchFamily="34" charset="-128"/>
              <a:cs typeface="+mn-cs"/>
            </a:endParaRPr>
          </a:p>
        </p:txBody>
      </p:sp>
      <p:sp>
        <p:nvSpPr>
          <p:cNvPr id="42" name="Rectangle 41" descr="coverstampmaxdimension" hidden="1"/>
          <p:cNvSpPr/>
          <p:nvPr userDrawn="1">
            <p:custDataLst>
              <p:tags r:id="rId11"/>
            </p:custDataLst>
          </p:nvPr>
        </p:nvSpPr>
        <p:spPr bwMode="auto">
          <a:xfrm>
            <a:off x="7540024" y="663783"/>
            <a:ext cx="2159659" cy="179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rtlCol="0" anchor="ctr"/>
          <a:lstStyle/>
          <a:p>
            <a:pPr algn="ctr" defTabSz="521229" fontAlgn="auto">
              <a:spcBef>
                <a:spcPts val="0"/>
              </a:spcBef>
              <a:spcAft>
                <a:spcPts val="0"/>
              </a:spcAft>
            </a:pPr>
            <a:endParaRPr lang="en-GB" sz="1600" dirty="0" smtClean="0">
              <a:solidFill>
                <a:schemeClr val="bg1"/>
              </a:solidFill>
              <a:latin typeface="Calibri" pitchFamily="34" charset="0"/>
              <a:cs typeface="Arial"/>
            </a:endParaRPr>
          </a:p>
        </p:txBody>
      </p:sp>
      <p:sp>
        <p:nvSpPr>
          <p:cNvPr id="22" name="TextBox 21" descr="coverstamp2shape" hidden="1"/>
          <p:cNvSpPr txBox="1"/>
          <p:nvPr userDrawn="1">
            <p:custDataLst>
              <p:tags r:id="rId12"/>
            </p:custDataLst>
          </p:nvPr>
        </p:nvSpPr>
        <p:spPr>
          <a:xfrm>
            <a:off x="8569762" y="355590"/>
            <a:ext cx="1129921" cy="184588"/>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rtlCol="0" anchor="ctr" anchorCtr="0">
            <a:spAutoFit/>
          </a:bodyPr>
          <a:lstStyle/>
          <a:p>
            <a:pPr algn="ctr"/>
            <a:r>
              <a:rPr lang="en-US" sz="1200" b="1" dirty="0" smtClean="0">
                <a:solidFill>
                  <a:srgbClr val="FFFFFF"/>
                </a:solidFill>
                <a:latin typeface="Calibri" pitchFamily="34" charset="0"/>
              </a:rPr>
              <a:t>CONFIDENTIAL</a:t>
            </a:r>
            <a:endParaRPr lang="en-GB" sz="1200" b="0" dirty="0">
              <a:solidFill>
                <a:srgbClr val="FFFFFF"/>
              </a:solidFill>
              <a:latin typeface="Calibri" pitchFamily="34" charset="0"/>
              <a:ea typeface="SimHei" pitchFamily="2" charset="-122"/>
              <a:cs typeface="Arial" pitchFamily="34" charset="0"/>
            </a:endParaRPr>
          </a:p>
        </p:txBody>
      </p:sp>
      <p:sp>
        <p:nvSpPr>
          <p:cNvPr id="26" name="TextBox 25" descr="coverstamp1shape" hidden="1"/>
          <p:cNvSpPr txBox="1"/>
          <p:nvPr userDrawn="1">
            <p:custDataLst>
              <p:tags r:id="rId13"/>
            </p:custDataLst>
          </p:nvPr>
        </p:nvSpPr>
        <p:spPr>
          <a:xfrm>
            <a:off x="7842711" y="355590"/>
            <a:ext cx="605373" cy="184588"/>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rtlCol="0" anchor="ctr" anchorCtr="0">
            <a:spAutoFit/>
          </a:bodyPr>
          <a:lstStyle/>
          <a:p>
            <a:pPr algn="ctr"/>
            <a:r>
              <a:rPr lang="en-US" sz="1200" b="1" dirty="0" smtClean="0">
                <a:solidFill>
                  <a:srgbClr val="FFFFFF"/>
                </a:solidFill>
                <a:latin typeface="Calibri" pitchFamily="34" charset="0"/>
              </a:rPr>
              <a:t>DRAFT </a:t>
            </a:r>
            <a:endParaRPr lang="en-GB" sz="1200" b="0" dirty="0">
              <a:solidFill>
                <a:srgbClr val="FFFFFF"/>
              </a:solidFill>
              <a:latin typeface="Calibri" pitchFamily="34" charset="0"/>
              <a:ea typeface="SimHei" pitchFamily="2" charset="-122"/>
            </a:endParaRPr>
          </a:p>
        </p:txBody>
      </p:sp>
      <p:pic>
        <p:nvPicPr>
          <p:cNvPr id="17" name="Picture 16" descr="coverbanklogo"/>
          <p:cNvPicPr>
            <a:picLocks noChangeAspect="1"/>
          </p:cNvPicPr>
          <p:nvPr userDrawn="1">
            <p:custDataLst>
              <p:tags r:id="rId14"/>
            </p:custDataLst>
          </p:nvPr>
        </p:nvPicPr>
        <p:blipFill>
          <a:blip r:embed="rId17" cstate="print"/>
          <a:stretch>
            <a:fillRect/>
          </a:stretch>
        </p:blipFill>
        <p:spPr>
          <a:xfrm>
            <a:off x="356560" y="6666789"/>
            <a:ext cx="1979237" cy="511087"/>
          </a:xfrm>
          <a:prstGeom prst="rect">
            <a:avLst/>
          </a:prstGeom>
        </p:spPr>
      </p:pic>
      <p:pic>
        <p:nvPicPr>
          <p:cNvPr id="18" name="Picture 2" descr="G:\Presentations\JOBS\2013\13080 new brand template\PPT\master options\signature word for cover.emf"/>
          <p:cNvPicPr>
            <a:picLocks noChangeAspect="1" noChangeArrowheads="1"/>
          </p:cNvPicPr>
          <p:nvPr userDrawn="1">
            <p:custDataLst>
              <p:tags r:id="rId15"/>
            </p:custDataLst>
          </p:nvPr>
        </p:nvPicPr>
        <p:blipFill>
          <a:blip r:embed="rId18" cstate="print"/>
          <a:srcRect l="4619" r="14072" b="13165"/>
          <a:stretch>
            <a:fillRect/>
          </a:stretch>
        </p:blipFill>
        <p:spPr bwMode="auto">
          <a:xfrm>
            <a:off x="0" y="4879975"/>
            <a:ext cx="10059988" cy="1165225"/>
          </a:xfrm>
          <a:prstGeom prst="rect">
            <a:avLst/>
          </a:prstGeom>
          <a:noFill/>
          <a:ln w="9525">
            <a:noFill/>
            <a:miter lim="800000"/>
            <a:headEnd/>
            <a:tailEnd/>
          </a:ln>
        </p:spPr>
      </p:pic>
    </p:spTree>
    <p:extLst>
      <p:ext uri="{BB962C8B-B14F-4D97-AF65-F5344CB8AC3E}">
        <p14:creationId xmlns:p14="http://schemas.microsoft.com/office/powerpoint/2010/main" val="11399316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Slide for Presentation 1 (Exception Country)">
    <p:spTree>
      <p:nvGrpSpPr>
        <p:cNvPr id="1" name=""/>
        <p:cNvGrpSpPr/>
        <p:nvPr/>
      </p:nvGrpSpPr>
      <p:grpSpPr>
        <a:xfrm>
          <a:off x="0" y="0"/>
          <a:ext cx="0" cy="0"/>
          <a:chOff x="0" y="0"/>
          <a:chExt cx="0" cy="0"/>
        </a:xfrm>
      </p:grpSpPr>
      <p:pic>
        <p:nvPicPr>
          <p:cNvPr id="18" name="Picture 17" descr="BOA_WORDMARK_Flagscape_P2768 bg.wmf"/>
          <p:cNvPicPr preferRelativeResize="0">
            <a:picLocks/>
          </p:cNvPicPr>
          <p:nvPr userDrawn="1">
            <p:custDataLst>
              <p:tags r:id="rId1"/>
            </p:custDataLst>
          </p:nvPr>
        </p:nvPicPr>
        <p:blipFill>
          <a:blip r:embed="rId14" cstate="print"/>
          <a:srcRect r="243" b="31018"/>
          <a:stretch>
            <a:fillRect/>
          </a:stretch>
        </p:blipFill>
        <p:spPr>
          <a:xfrm>
            <a:off x="-1" y="0"/>
            <a:ext cx="10058401" cy="5397728"/>
          </a:xfrm>
          <a:prstGeom prst="rect">
            <a:avLst/>
          </a:prstGeom>
        </p:spPr>
      </p:pic>
      <p:pic>
        <p:nvPicPr>
          <p:cNvPr id="19" name="Picture 18" descr="BOA_WORDMARK_Flagscape.wmf"/>
          <p:cNvPicPr preferRelativeResize="0">
            <a:picLocks/>
          </p:cNvPicPr>
          <p:nvPr userDrawn="1">
            <p:custDataLst>
              <p:tags r:id="rId2"/>
            </p:custDataLst>
          </p:nvPr>
        </p:nvPicPr>
        <p:blipFill>
          <a:blip r:embed="rId15" cstate="print"/>
          <a:srcRect l="14985" t="25184" r="22088" b="61576"/>
          <a:stretch>
            <a:fillRect/>
          </a:stretch>
        </p:blipFill>
        <p:spPr>
          <a:xfrm>
            <a:off x="1589" y="6461286"/>
            <a:ext cx="10064011" cy="1082515"/>
          </a:xfrm>
          <a:prstGeom prst="rect">
            <a:avLst/>
          </a:prstGeom>
        </p:spPr>
      </p:pic>
      <p:sp>
        <p:nvSpPr>
          <p:cNvPr id="14" name="Rectangle 13"/>
          <p:cNvSpPr/>
          <p:nvPr>
            <p:custDataLst>
              <p:tags r:id="rId3"/>
            </p:custDataLst>
          </p:nvPr>
        </p:nvSpPr>
        <p:spPr bwMode="auto">
          <a:xfrm>
            <a:off x="0" y="5397728"/>
            <a:ext cx="10058400" cy="10890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rtlCol="0" anchor="ctr"/>
          <a:lstStyle/>
          <a:p>
            <a:pPr algn="ctr" defTabSz="521229" fontAlgn="auto">
              <a:spcBef>
                <a:spcPts val="0"/>
              </a:spcBef>
              <a:spcAft>
                <a:spcPts val="0"/>
              </a:spcAft>
            </a:pPr>
            <a:endParaRPr lang="en-GB" sz="1600" dirty="0" smtClean="0">
              <a:solidFill>
                <a:schemeClr val="bg1"/>
              </a:solidFill>
              <a:latin typeface="Calibri" pitchFamily="34" charset="0"/>
              <a:cs typeface="Arial"/>
            </a:endParaRPr>
          </a:p>
        </p:txBody>
      </p:sp>
      <p:sp>
        <p:nvSpPr>
          <p:cNvPr id="24" name="Text Placeholder 50"/>
          <p:cNvSpPr>
            <a:spLocks noGrp="1"/>
          </p:cNvSpPr>
          <p:nvPr>
            <p:ph type="body" sz="quarter" idx="10" hasCustomPrompt="1"/>
            <p:custDataLst>
              <p:tags r:id="rId4"/>
            </p:custDataLst>
          </p:nvPr>
        </p:nvSpPr>
        <p:spPr>
          <a:xfrm>
            <a:off x="358720" y="1261533"/>
            <a:ext cx="9350487" cy="719697"/>
          </a:xfrm>
          <a:prstGeom prst="rect">
            <a:avLst/>
          </a:prstGeom>
        </p:spPr>
        <p:txBody>
          <a:bodyPr lIns="0" tIns="0" rIns="0" bIns="0"/>
          <a:lstStyle>
            <a:lvl1pPr marL="0" indent="0">
              <a:lnSpc>
                <a:spcPts val="4999"/>
              </a:lnSpc>
              <a:spcBef>
                <a:spcPts val="0"/>
              </a:spcBef>
              <a:buFontTx/>
              <a:buNone/>
              <a:defRPr sz="4800">
                <a:solidFill>
                  <a:srgbClr val="FFFFFF"/>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smtClean="0"/>
              <a:t>Cover Title</a:t>
            </a:r>
          </a:p>
        </p:txBody>
      </p:sp>
      <p:sp>
        <p:nvSpPr>
          <p:cNvPr id="25" name="Text Placeholder 50"/>
          <p:cNvSpPr>
            <a:spLocks noGrp="1"/>
          </p:cNvSpPr>
          <p:nvPr>
            <p:ph type="body" sz="quarter" idx="13" hasCustomPrompt="1"/>
            <p:custDataLst>
              <p:tags r:id="rId5"/>
            </p:custDataLst>
          </p:nvPr>
        </p:nvSpPr>
        <p:spPr>
          <a:xfrm>
            <a:off x="358720" y="2136238"/>
            <a:ext cx="9349693" cy="359849"/>
          </a:xfrm>
          <a:prstGeom prst="rect">
            <a:avLst/>
          </a:prstGeom>
        </p:spPr>
        <p:txBody>
          <a:bodyPr lIns="0" tIns="0" rIns="0" bIns="0"/>
          <a:lstStyle>
            <a:lvl1pPr marL="0" indent="0">
              <a:spcBef>
                <a:spcPts val="0"/>
              </a:spcBef>
              <a:buFontTx/>
              <a:buNone/>
              <a:defRPr sz="2400">
                <a:solidFill>
                  <a:srgbClr val="FFFFFF"/>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marL="353590" marR="0" lvl="0" indent="-353590" algn="l" defTabSz="472984" rtl="0" eaLnBrk="1" fontAlgn="base" latinLnBrk="0" hangingPunct="1">
              <a:lnSpc>
                <a:spcPct val="100000"/>
              </a:lnSpc>
              <a:spcBef>
                <a:spcPct val="20000"/>
              </a:spcBef>
              <a:spcAft>
                <a:spcPct val="0"/>
              </a:spcAft>
              <a:buClrTx/>
              <a:buSzTx/>
              <a:buFontTx/>
              <a:buNone/>
              <a:tabLst/>
              <a:defRPr/>
            </a:pPr>
            <a:r>
              <a:rPr lang="en-US" dirty="0" smtClean="0"/>
              <a:t>Optional Subtitle</a:t>
            </a:r>
          </a:p>
        </p:txBody>
      </p:sp>
      <p:sp>
        <p:nvSpPr>
          <p:cNvPr id="27" name="Text Placeholder 50"/>
          <p:cNvSpPr>
            <a:spLocks noGrp="1"/>
          </p:cNvSpPr>
          <p:nvPr>
            <p:ph type="body" sz="quarter" idx="14" hasCustomPrompt="1"/>
            <p:custDataLst>
              <p:tags r:id="rId6"/>
            </p:custDataLst>
          </p:nvPr>
        </p:nvSpPr>
        <p:spPr>
          <a:xfrm>
            <a:off x="358720" y="2787864"/>
            <a:ext cx="9350487" cy="287879"/>
          </a:xfrm>
          <a:prstGeom prst="rect">
            <a:avLst/>
          </a:prstGeom>
        </p:spPr>
        <p:txBody>
          <a:bodyPr lIns="0" tIns="0" rIns="0" bIns="0"/>
          <a:lstStyle>
            <a:lvl1pPr marL="0" indent="0">
              <a:spcBef>
                <a:spcPts val="0"/>
              </a:spcBef>
              <a:buFontTx/>
              <a:buNone/>
              <a:defRPr sz="1800" baseline="0">
                <a:solidFill>
                  <a:srgbClr val="FFFFFF"/>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smtClean="0"/>
              <a:t>Author/Presenter Name</a:t>
            </a:r>
          </a:p>
        </p:txBody>
      </p:sp>
      <p:sp>
        <p:nvSpPr>
          <p:cNvPr id="28" name="Text Placeholder 50"/>
          <p:cNvSpPr>
            <a:spLocks noGrp="1"/>
          </p:cNvSpPr>
          <p:nvPr>
            <p:ph type="body" sz="quarter" idx="15" hasCustomPrompt="1"/>
            <p:custDataLst>
              <p:tags r:id="rId7"/>
            </p:custDataLst>
          </p:nvPr>
        </p:nvSpPr>
        <p:spPr>
          <a:xfrm>
            <a:off x="358720" y="3075741"/>
            <a:ext cx="9350487" cy="251894"/>
          </a:xfrm>
          <a:prstGeom prst="rect">
            <a:avLst/>
          </a:prstGeom>
        </p:spPr>
        <p:txBody>
          <a:bodyPr lIns="0" tIns="0" rIns="0" bIns="0"/>
          <a:lstStyle>
            <a:lvl1pPr marL="0" indent="0">
              <a:spcBef>
                <a:spcPts val="0"/>
              </a:spcBef>
              <a:buFontTx/>
              <a:buNone/>
              <a:defRPr sz="1200">
                <a:solidFill>
                  <a:srgbClr val="FFFFFF"/>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smtClean="0"/>
              <a:t>Presentation/Document Date</a:t>
            </a:r>
          </a:p>
        </p:txBody>
      </p:sp>
      <p:sp>
        <p:nvSpPr>
          <p:cNvPr id="39" name="Rectangle 38" descr="coverlogosection" hidden="1"/>
          <p:cNvSpPr/>
          <p:nvPr userDrawn="1">
            <p:custDataLst>
              <p:tags r:id="rId8"/>
            </p:custDataLst>
          </p:nvPr>
        </p:nvSpPr>
        <p:spPr bwMode="auto">
          <a:xfrm>
            <a:off x="3220706" y="5771832"/>
            <a:ext cx="6478977" cy="2878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rtlCol="0" anchor="ctr"/>
          <a:lstStyle/>
          <a:p>
            <a:pPr marL="0" marR="0" indent="0" algn="l" defTabSz="472984" rtl="0" eaLnBrk="1" fontAlgn="base" latinLnBrk="0" hangingPunct="1">
              <a:lnSpc>
                <a:spcPct val="100000"/>
              </a:lnSpc>
              <a:spcBef>
                <a:spcPct val="0"/>
              </a:spcBef>
              <a:spcAft>
                <a:spcPct val="0"/>
              </a:spcAft>
              <a:buClrTx/>
              <a:buSzTx/>
              <a:buFontTx/>
              <a:buNone/>
              <a:tabLst/>
              <a:defRPr/>
            </a:pPr>
            <a:r>
              <a:rPr lang="en-US" dirty="0" smtClean="0">
                <a:noFill/>
                <a:latin typeface="Calibri" pitchFamily="34" charset="0"/>
              </a:rPr>
              <a:t>align:right;flow:left</a:t>
            </a:r>
            <a:r>
              <a:rPr lang="en-US" sz="2300" kern="1200" dirty="0" smtClean="0">
                <a:solidFill>
                  <a:srgbClr val="FFC000"/>
                </a:solidFill>
                <a:latin typeface="Calibri" pitchFamily="34" charset="0"/>
                <a:ea typeface="+mn-ea"/>
                <a:cs typeface="+mn-cs"/>
              </a:rPr>
              <a:t> </a:t>
            </a:r>
            <a:endParaRPr lang="en-US" sz="2300" kern="1200" dirty="0">
              <a:solidFill>
                <a:srgbClr val="FFC000"/>
              </a:solidFill>
              <a:latin typeface="Calibri" pitchFamily="34" charset="0"/>
              <a:ea typeface="+mn-ea"/>
              <a:cs typeface="+mn-cs"/>
            </a:endParaRPr>
          </a:p>
        </p:txBody>
      </p:sp>
      <p:sp>
        <p:nvSpPr>
          <p:cNvPr id="40" name="TextBox 39" descr="coverlogomaxdimension" hidden="1"/>
          <p:cNvSpPr txBox="1"/>
          <p:nvPr userDrawn="1">
            <p:custDataLst>
              <p:tags r:id="rId9"/>
            </p:custDataLst>
          </p:nvPr>
        </p:nvSpPr>
        <p:spPr>
          <a:xfrm>
            <a:off x="8799824" y="5771832"/>
            <a:ext cx="899858" cy="287879"/>
          </a:xfrm>
          <a:prstGeom prst="rect">
            <a:avLst/>
          </a:prstGeom>
          <a:noFill/>
          <a:ln w="3175">
            <a:noFill/>
          </a:ln>
        </p:spPr>
        <p:txBody>
          <a:bodyPr wrap="none" lIns="0" tIns="0" rIns="0" bIns="0" rtlCol="0" anchor="ctr">
            <a:noAutofit/>
          </a:bodyPr>
          <a:lstStyle/>
          <a:p>
            <a:pPr algn="ctr" defTabSz="472984" rtl="0" fontAlgn="base">
              <a:spcBef>
                <a:spcPct val="0"/>
              </a:spcBef>
              <a:spcAft>
                <a:spcPct val="0"/>
              </a:spcAft>
            </a:pPr>
            <a:r>
              <a:rPr lang="en-US" sz="800" kern="1200" dirty="0" smtClean="0">
                <a:noFill/>
                <a:latin typeface="Calibri" pitchFamily="34" charset="0"/>
                <a:ea typeface="ＭＳ Ｐゴシック" pitchFamily="34" charset="-128"/>
                <a:cs typeface="+mn-cs"/>
              </a:rPr>
              <a:t>Max. logo size</a:t>
            </a:r>
          </a:p>
          <a:p>
            <a:pPr algn="ctr" defTabSz="472984" rtl="0" fontAlgn="base">
              <a:spcBef>
                <a:spcPct val="0"/>
              </a:spcBef>
              <a:spcAft>
                <a:spcPct val="0"/>
              </a:spcAft>
            </a:pPr>
            <a:r>
              <a:rPr lang="en-US" sz="800" kern="1200" dirty="0" smtClean="0">
                <a:noFill/>
                <a:latin typeface="Calibri" pitchFamily="34" charset="0"/>
                <a:ea typeface="ＭＳ Ｐゴシック" pitchFamily="34" charset="-128"/>
                <a:cs typeface="+mn-cs"/>
              </a:rPr>
              <a:t>(H) 8 x (W) 25</a:t>
            </a:r>
            <a:endParaRPr lang="en-GB" sz="800" kern="1200" dirty="0">
              <a:noFill/>
              <a:latin typeface="Calibri" pitchFamily="34" charset="0"/>
              <a:ea typeface="ＭＳ Ｐゴシック" pitchFamily="34" charset="-128"/>
              <a:cs typeface="+mn-cs"/>
            </a:endParaRPr>
          </a:p>
        </p:txBody>
      </p:sp>
      <p:sp>
        <p:nvSpPr>
          <p:cNvPr id="41" name="TextBox 40" descr="coverlogospacer" hidden="1"/>
          <p:cNvSpPr txBox="1"/>
          <p:nvPr userDrawn="1">
            <p:custDataLst>
              <p:tags r:id="rId10"/>
            </p:custDataLst>
          </p:nvPr>
        </p:nvSpPr>
        <p:spPr>
          <a:xfrm>
            <a:off x="8619852" y="5493561"/>
            <a:ext cx="179972" cy="287879"/>
          </a:xfrm>
          <a:prstGeom prst="rect">
            <a:avLst/>
          </a:prstGeom>
          <a:noFill/>
          <a:ln w="3175">
            <a:noFill/>
          </a:ln>
        </p:spPr>
        <p:txBody>
          <a:bodyPr wrap="none" lIns="0" tIns="0" rIns="0" bIns="0" rtlCol="0" anchor="ctr">
            <a:noAutofit/>
          </a:bodyPr>
          <a:lstStyle/>
          <a:p>
            <a:pPr algn="ctr" defTabSz="472984" rtl="0" fontAlgn="base">
              <a:spcBef>
                <a:spcPct val="0"/>
              </a:spcBef>
              <a:spcAft>
                <a:spcPct val="0"/>
              </a:spcAft>
            </a:pPr>
            <a:r>
              <a:rPr lang="en-GB" sz="800" kern="1200" dirty="0" smtClean="0">
                <a:noFill/>
                <a:latin typeface="Calibri" pitchFamily="34" charset="0"/>
                <a:ea typeface="ＭＳ Ｐゴシック" pitchFamily="34" charset="-128"/>
                <a:cs typeface="+mn-cs"/>
              </a:rPr>
              <a:t>5</a:t>
            </a:r>
            <a:endParaRPr lang="en-GB" sz="800" kern="1200" dirty="0">
              <a:noFill/>
              <a:latin typeface="Calibri" pitchFamily="34" charset="0"/>
              <a:ea typeface="ＭＳ Ｐゴシック" pitchFamily="34" charset="-128"/>
              <a:cs typeface="+mn-cs"/>
            </a:endParaRPr>
          </a:p>
        </p:txBody>
      </p:sp>
      <p:cxnSp>
        <p:nvCxnSpPr>
          <p:cNvPr id="42" name="Straight Connector 41" descr="coverlogosectiondivider" hidden="1"/>
          <p:cNvCxnSpPr/>
          <p:nvPr userDrawn="1">
            <p:custDataLst>
              <p:tags r:id="rId11"/>
            </p:custDataLst>
          </p:nvPr>
        </p:nvCxnSpPr>
        <p:spPr>
          <a:xfrm rot="16200000" flipH="1">
            <a:off x="6316255" y="5915771"/>
            <a:ext cx="287879" cy="1"/>
          </a:xfrm>
          <a:prstGeom prst="line">
            <a:avLst/>
          </a:prstGeom>
          <a:noFill/>
          <a:ln w="6350" cap="flat" cmpd="sng" algn="ctr">
            <a:solidFill>
              <a:srgbClr val="000000"/>
            </a:solidFill>
            <a:prstDash val="solid"/>
          </a:ln>
          <a:effectLst/>
        </p:spPr>
      </p:cxnSp>
      <p:pic>
        <p:nvPicPr>
          <p:cNvPr id="16" name="Picture 15" descr="coverbanklogo"/>
          <p:cNvPicPr>
            <a:picLocks noChangeAspect="1"/>
          </p:cNvPicPr>
          <p:nvPr userDrawn="1">
            <p:custDataLst>
              <p:tags r:id="rId12"/>
            </p:custDataLst>
          </p:nvPr>
        </p:nvPicPr>
        <p:blipFill>
          <a:blip r:embed="rId16" cstate="print"/>
          <a:stretch>
            <a:fillRect/>
          </a:stretch>
        </p:blipFill>
        <p:spPr>
          <a:xfrm>
            <a:off x="359512" y="5669585"/>
            <a:ext cx="1979237" cy="511087"/>
          </a:xfrm>
          <a:prstGeom prst="rect">
            <a:avLst/>
          </a:prstGeom>
        </p:spPr>
      </p:pic>
    </p:spTree>
    <p:extLst>
      <p:ext uri="{BB962C8B-B14F-4D97-AF65-F5344CB8AC3E}">
        <p14:creationId xmlns:p14="http://schemas.microsoft.com/office/powerpoint/2010/main" val="14730609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or Divider Slide 1 (Exception Country)">
    <p:spTree>
      <p:nvGrpSpPr>
        <p:cNvPr id="1" name=""/>
        <p:cNvGrpSpPr/>
        <p:nvPr/>
      </p:nvGrpSpPr>
      <p:grpSpPr>
        <a:xfrm>
          <a:off x="0" y="0"/>
          <a:ext cx="0" cy="0"/>
          <a:chOff x="0" y="0"/>
          <a:chExt cx="0" cy="0"/>
        </a:xfrm>
      </p:grpSpPr>
      <p:pic>
        <p:nvPicPr>
          <p:cNvPr id="19" name="Picture 18" descr="BOA_WORDMARK_Flagscape_full page.wmf"/>
          <p:cNvPicPr>
            <a:picLocks noChangeAspect="1"/>
          </p:cNvPicPr>
          <p:nvPr userDrawn="1">
            <p:custDataLst>
              <p:tags r:id="rId1"/>
            </p:custDataLst>
          </p:nvPr>
        </p:nvPicPr>
        <p:blipFill>
          <a:blip r:embed="rId17" cstate="print"/>
          <a:srcRect l="27682" t="14263" r="34193" b="55463"/>
          <a:stretch>
            <a:fillRect/>
          </a:stretch>
        </p:blipFill>
        <p:spPr>
          <a:xfrm>
            <a:off x="0" y="1904199"/>
            <a:ext cx="10058400" cy="4084506"/>
          </a:xfrm>
          <a:prstGeom prst="rect">
            <a:avLst/>
          </a:prstGeom>
        </p:spPr>
      </p:pic>
      <p:sp>
        <p:nvSpPr>
          <p:cNvPr id="43" name="Rectangle 42" descr="coverstampsection" hidden="1"/>
          <p:cNvSpPr/>
          <p:nvPr userDrawn="1">
            <p:custDataLst>
              <p:tags r:id="rId2"/>
            </p:custDataLst>
          </p:nvPr>
        </p:nvSpPr>
        <p:spPr bwMode="auto">
          <a:xfrm>
            <a:off x="6100250" y="355590"/>
            <a:ext cx="3599432" cy="179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rtlCol="0" anchor="ctr"/>
          <a:lstStyle/>
          <a:p>
            <a:pPr algn="ctr" defTabSz="521229" fontAlgn="auto">
              <a:spcBef>
                <a:spcPts val="0"/>
              </a:spcBef>
              <a:spcAft>
                <a:spcPts val="0"/>
              </a:spcAft>
            </a:pPr>
            <a:r>
              <a:rPr lang="en-GB" sz="1600" dirty="0" smtClean="0">
                <a:noFill/>
                <a:latin typeface="Calibri" pitchFamily="34" charset="0"/>
                <a:cs typeface="Arial"/>
              </a:rPr>
              <a:t>align:right;flow:left</a:t>
            </a:r>
          </a:p>
        </p:txBody>
      </p:sp>
      <p:sp>
        <p:nvSpPr>
          <p:cNvPr id="25" name="Text Placeholder 50"/>
          <p:cNvSpPr>
            <a:spLocks noGrp="1"/>
          </p:cNvSpPr>
          <p:nvPr>
            <p:ph type="body" sz="quarter" idx="16" hasCustomPrompt="1"/>
            <p:custDataLst>
              <p:tags r:id="rId3"/>
            </p:custDataLst>
          </p:nvPr>
        </p:nvSpPr>
        <p:spPr>
          <a:xfrm>
            <a:off x="358720" y="2250931"/>
            <a:ext cx="9350487" cy="719697"/>
          </a:xfrm>
          <a:prstGeom prst="rect">
            <a:avLst/>
          </a:prstGeom>
        </p:spPr>
        <p:txBody>
          <a:bodyPr lIns="0" tIns="0" rIns="0" bIns="0"/>
          <a:lstStyle>
            <a:lvl1pPr marL="0" indent="0">
              <a:lnSpc>
                <a:spcPts val="4999"/>
              </a:lnSpc>
              <a:spcBef>
                <a:spcPts val="0"/>
              </a:spcBef>
              <a:buFontTx/>
              <a:buNone/>
              <a:defRPr sz="4800">
                <a:solidFill>
                  <a:srgbClr val="FFFFFF"/>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smtClean="0"/>
              <a:t>Cover or Divider Title</a:t>
            </a:r>
          </a:p>
        </p:txBody>
      </p:sp>
      <p:sp>
        <p:nvSpPr>
          <p:cNvPr id="26" name="Text Placeholder 50"/>
          <p:cNvSpPr>
            <a:spLocks noGrp="1"/>
          </p:cNvSpPr>
          <p:nvPr>
            <p:ph type="body" sz="quarter" idx="17" hasCustomPrompt="1"/>
            <p:custDataLst>
              <p:tags r:id="rId4"/>
            </p:custDataLst>
          </p:nvPr>
        </p:nvSpPr>
        <p:spPr>
          <a:xfrm>
            <a:off x="358720" y="3125633"/>
            <a:ext cx="9349693" cy="359849"/>
          </a:xfrm>
          <a:prstGeom prst="rect">
            <a:avLst/>
          </a:prstGeom>
        </p:spPr>
        <p:txBody>
          <a:bodyPr lIns="0" tIns="0" rIns="0" bIns="0"/>
          <a:lstStyle>
            <a:lvl1pPr marL="0" indent="0">
              <a:spcBef>
                <a:spcPts val="0"/>
              </a:spcBef>
              <a:buFontTx/>
              <a:buNone/>
              <a:defRPr sz="2400">
                <a:solidFill>
                  <a:srgbClr val="FFFFFF"/>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marL="353590" marR="0" lvl="0" indent="-353590" algn="l" defTabSz="472984" rtl="0" eaLnBrk="1" fontAlgn="base" latinLnBrk="0" hangingPunct="1">
              <a:lnSpc>
                <a:spcPct val="100000"/>
              </a:lnSpc>
              <a:spcBef>
                <a:spcPct val="20000"/>
              </a:spcBef>
              <a:spcAft>
                <a:spcPct val="0"/>
              </a:spcAft>
              <a:buClrTx/>
              <a:buSzTx/>
              <a:buFontTx/>
              <a:buNone/>
              <a:tabLst/>
              <a:defRPr/>
            </a:pPr>
            <a:r>
              <a:rPr lang="en-US" dirty="0" smtClean="0"/>
              <a:t>Optional Subtitle</a:t>
            </a:r>
          </a:p>
        </p:txBody>
      </p:sp>
      <p:sp>
        <p:nvSpPr>
          <p:cNvPr id="27" name="Text Placeholder 50"/>
          <p:cNvSpPr>
            <a:spLocks noGrp="1"/>
          </p:cNvSpPr>
          <p:nvPr>
            <p:ph type="body" sz="quarter" idx="18" hasCustomPrompt="1"/>
            <p:custDataLst>
              <p:tags r:id="rId5"/>
            </p:custDataLst>
          </p:nvPr>
        </p:nvSpPr>
        <p:spPr>
          <a:xfrm>
            <a:off x="358720" y="3777259"/>
            <a:ext cx="9350487" cy="287879"/>
          </a:xfrm>
          <a:prstGeom prst="rect">
            <a:avLst/>
          </a:prstGeom>
        </p:spPr>
        <p:txBody>
          <a:bodyPr lIns="0" tIns="0" rIns="0" bIns="0"/>
          <a:lstStyle>
            <a:lvl1pPr marL="0" indent="0">
              <a:spcBef>
                <a:spcPts val="0"/>
              </a:spcBef>
              <a:buFontTx/>
              <a:buNone/>
              <a:defRPr sz="1800" baseline="0">
                <a:solidFill>
                  <a:srgbClr val="FFFFFF"/>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smtClean="0"/>
              <a:t>Author/Presenter Name</a:t>
            </a:r>
          </a:p>
        </p:txBody>
      </p:sp>
      <p:sp>
        <p:nvSpPr>
          <p:cNvPr id="28" name="Text Placeholder 50"/>
          <p:cNvSpPr>
            <a:spLocks noGrp="1"/>
          </p:cNvSpPr>
          <p:nvPr>
            <p:ph type="body" sz="quarter" idx="19" hasCustomPrompt="1"/>
            <p:custDataLst>
              <p:tags r:id="rId6"/>
            </p:custDataLst>
          </p:nvPr>
        </p:nvSpPr>
        <p:spPr>
          <a:xfrm>
            <a:off x="358720" y="4065138"/>
            <a:ext cx="9350487" cy="251894"/>
          </a:xfrm>
          <a:prstGeom prst="rect">
            <a:avLst/>
          </a:prstGeom>
        </p:spPr>
        <p:txBody>
          <a:bodyPr lIns="0" tIns="0" rIns="0" bIns="0"/>
          <a:lstStyle>
            <a:lvl1pPr marL="0" indent="0">
              <a:spcBef>
                <a:spcPts val="0"/>
              </a:spcBef>
              <a:buFontTx/>
              <a:buNone/>
              <a:defRPr sz="1200">
                <a:solidFill>
                  <a:srgbClr val="FFFFFF"/>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smtClean="0"/>
              <a:t>Presentation/Document Date</a:t>
            </a:r>
          </a:p>
        </p:txBody>
      </p:sp>
      <p:sp>
        <p:nvSpPr>
          <p:cNvPr id="36" name="Rectangle 35" descr="coverlogosection" hidden="1"/>
          <p:cNvSpPr/>
          <p:nvPr userDrawn="1">
            <p:custDataLst>
              <p:tags r:id="rId7"/>
            </p:custDataLst>
          </p:nvPr>
        </p:nvSpPr>
        <p:spPr bwMode="auto">
          <a:xfrm>
            <a:off x="3220706" y="6897297"/>
            <a:ext cx="6478977" cy="2878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rtlCol="0" anchor="ctr"/>
          <a:lstStyle/>
          <a:p>
            <a:pPr marL="0" marR="0" indent="0" algn="l" defTabSz="472984" rtl="0" eaLnBrk="1" fontAlgn="base" latinLnBrk="0" hangingPunct="1">
              <a:lnSpc>
                <a:spcPct val="100000"/>
              </a:lnSpc>
              <a:spcBef>
                <a:spcPct val="0"/>
              </a:spcBef>
              <a:spcAft>
                <a:spcPct val="0"/>
              </a:spcAft>
              <a:buClrTx/>
              <a:buSzTx/>
              <a:buFontTx/>
              <a:buNone/>
              <a:tabLst/>
              <a:defRPr/>
            </a:pPr>
            <a:r>
              <a:rPr lang="en-US" dirty="0" smtClean="0">
                <a:noFill/>
                <a:latin typeface="Calibri" pitchFamily="34" charset="0"/>
              </a:rPr>
              <a:t>align:right;flow:left</a:t>
            </a:r>
            <a:r>
              <a:rPr lang="en-US" sz="2300" kern="1200" dirty="0" smtClean="0">
                <a:solidFill>
                  <a:srgbClr val="FFC000"/>
                </a:solidFill>
                <a:latin typeface="Calibri" pitchFamily="34" charset="0"/>
                <a:ea typeface="+mn-ea"/>
                <a:cs typeface="+mn-cs"/>
              </a:rPr>
              <a:t> </a:t>
            </a:r>
            <a:endParaRPr lang="en-US" sz="2300" kern="1200" dirty="0">
              <a:solidFill>
                <a:srgbClr val="FFC000"/>
              </a:solidFill>
              <a:latin typeface="Calibri" pitchFamily="34" charset="0"/>
              <a:ea typeface="+mn-ea"/>
              <a:cs typeface="+mn-cs"/>
            </a:endParaRPr>
          </a:p>
        </p:txBody>
      </p:sp>
      <p:sp>
        <p:nvSpPr>
          <p:cNvPr id="37" name="TextBox 36" descr="coverlogomaxdimension" hidden="1"/>
          <p:cNvSpPr txBox="1"/>
          <p:nvPr userDrawn="1">
            <p:custDataLst>
              <p:tags r:id="rId8"/>
            </p:custDataLst>
          </p:nvPr>
        </p:nvSpPr>
        <p:spPr>
          <a:xfrm>
            <a:off x="8799824" y="6897297"/>
            <a:ext cx="899858" cy="287879"/>
          </a:xfrm>
          <a:prstGeom prst="rect">
            <a:avLst/>
          </a:prstGeom>
          <a:noFill/>
          <a:ln w="3175">
            <a:noFill/>
          </a:ln>
        </p:spPr>
        <p:txBody>
          <a:bodyPr wrap="none" lIns="0" tIns="0" rIns="0" bIns="0" rtlCol="0" anchor="ctr">
            <a:noAutofit/>
          </a:bodyPr>
          <a:lstStyle/>
          <a:p>
            <a:pPr algn="ctr" defTabSz="472984" rtl="0" fontAlgn="base">
              <a:spcBef>
                <a:spcPct val="0"/>
              </a:spcBef>
              <a:spcAft>
                <a:spcPct val="0"/>
              </a:spcAft>
            </a:pPr>
            <a:r>
              <a:rPr lang="en-US" sz="800" kern="1200" dirty="0" smtClean="0">
                <a:noFill/>
                <a:latin typeface="Calibri" pitchFamily="34" charset="0"/>
                <a:ea typeface="ＭＳ Ｐゴシック" pitchFamily="34" charset="-128"/>
                <a:cs typeface="+mn-cs"/>
              </a:rPr>
              <a:t>Max. logo size</a:t>
            </a:r>
          </a:p>
          <a:p>
            <a:pPr algn="ctr" defTabSz="472984" rtl="0" fontAlgn="base">
              <a:spcBef>
                <a:spcPct val="0"/>
              </a:spcBef>
              <a:spcAft>
                <a:spcPct val="0"/>
              </a:spcAft>
            </a:pPr>
            <a:r>
              <a:rPr lang="en-US" sz="800" kern="1200" dirty="0" smtClean="0">
                <a:noFill/>
                <a:latin typeface="Calibri" pitchFamily="34" charset="0"/>
                <a:ea typeface="ＭＳ Ｐゴシック" pitchFamily="34" charset="-128"/>
                <a:cs typeface="+mn-cs"/>
              </a:rPr>
              <a:t>(H) 8 x (W) 25</a:t>
            </a:r>
            <a:endParaRPr lang="en-GB" sz="800" kern="1200" dirty="0">
              <a:noFill/>
              <a:latin typeface="Calibri" pitchFamily="34" charset="0"/>
              <a:ea typeface="ＭＳ Ｐゴシック" pitchFamily="34" charset="-128"/>
              <a:cs typeface="+mn-cs"/>
            </a:endParaRPr>
          </a:p>
        </p:txBody>
      </p:sp>
      <p:sp>
        <p:nvSpPr>
          <p:cNvPr id="38" name="TextBox 37" descr="coverlogospacer" hidden="1"/>
          <p:cNvSpPr txBox="1"/>
          <p:nvPr userDrawn="1">
            <p:custDataLst>
              <p:tags r:id="rId9"/>
            </p:custDataLst>
          </p:nvPr>
        </p:nvSpPr>
        <p:spPr>
          <a:xfrm>
            <a:off x="8619852" y="6619026"/>
            <a:ext cx="179972" cy="287879"/>
          </a:xfrm>
          <a:prstGeom prst="rect">
            <a:avLst/>
          </a:prstGeom>
          <a:noFill/>
          <a:ln w="3175">
            <a:noFill/>
          </a:ln>
        </p:spPr>
        <p:txBody>
          <a:bodyPr wrap="none" lIns="0" tIns="0" rIns="0" bIns="0" rtlCol="0" anchor="ctr">
            <a:noAutofit/>
          </a:bodyPr>
          <a:lstStyle/>
          <a:p>
            <a:pPr algn="ctr" defTabSz="472984" rtl="0" fontAlgn="base">
              <a:spcBef>
                <a:spcPct val="0"/>
              </a:spcBef>
              <a:spcAft>
                <a:spcPct val="0"/>
              </a:spcAft>
            </a:pPr>
            <a:r>
              <a:rPr lang="en-GB" sz="800" kern="1200" dirty="0" smtClean="0">
                <a:noFill/>
                <a:latin typeface="Calibri" pitchFamily="34" charset="0"/>
                <a:ea typeface="ＭＳ Ｐゴシック" pitchFamily="34" charset="-128"/>
                <a:cs typeface="+mn-cs"/>
              </a:rPr>
              <a:t>5</a:t>
            </a:r>
            <a:endParaRPr lang="en-GB" sz="800" kern="1200" dirty="0">
              <a:noFill/>
              <a:latin typeface="Calibri" pitchFamily="34" charset="0"/>
              <a:ea typeface="ＭＳ Ｐゴシック" pitchFamily="34" charset="-128"/>
              <a:cs typeface="+mn-cs"/>
            </a:endParaRPr>
          </a:p>
        </p:txBody>
      </p:sp>
      <p:cxnSp>
        <p:nvCxnSpPr>
          <p:cNvPr id="39" name="Straight Connector 38" descr="coverlogosectiondivider" hidden="1"/>
          <p:cNvCxnSpPr/>
          <p:nvPr userDrawn="1">
            <p:custDataLst>
              <p:tags r:id="rId10"/>
            </p:custDataLst>
          </p:nvPr>
        </p:nvCxnSpPr>
        <p:spPr>
          <a:xfrm rot="16200000" flipH="1">
            <a:off x="6316255" y="7041237"/>
            <a:ext cx="287879" cy="1"/>
          </a:xfrm>
          <a:prstGeom prst="line">
            <a:avLst/>
          </a:prstGeom>
          <a:noFill/>
          <a:ln w="6350" cap="flat" cmpd="sng" algn="ctr">
            <a:solidFill>
              <a:srgbClr val="000000"/>
            </a:solidFill>
            <a:prstDash val="solid"/>
          </a:ln>
          <a:effectLst/>
        </p:spPr>
      </p:cxnSp>
      <p:sp>
        <p:nvSpPr>
          <p:cNvPr id="42" name="TextBox 41" descr="coverstampspacer" hidden="1"/>
          <p:cNvSpPr txBox="1"/>
          <p:nvPr userDrawn="1">
            <p:custDataLst>
              <p:tags r:id="rId11"/>
            </p:custDataLst>
          </p:nvPr>
        </p:nvSpPr>
        <p:spPr>
          <a:xfrm>
            <a:off x="8461778" y="175666"/>
            <a:ext cx="107983" cy="179924"/>
          </a:xfrm>
          <a:prstGeom prst="rect">
            <a:avLst/>
          </a:prstGeom>
          <a:noFill/>
          <a:ln w="3175">
            <a:noFill/>
          </a:ln>
        </p:spPr>
        <p:txBody>
          <a:bodyPr wrap="none" lIns="0" tIns="0" rIns="0" bIns="0" rtlCol="0" anchor="ctr">
            <a:noAutofit/>
          </a:bodyPr>
          <a:lstStyle/>
          <a:p>
            <a:pPr algn="ctr" defTabSz="472984" rtl="0" fontAlgn="base">
              <a:spcBef>
                <a:spcPct val="0"/>
              </a:spcBef>
              <a:spcAft>
                <a:spcPct val="0"/>
              </a:spcAft>
            </a:pPr>
            <a:r>
              <a:rPr lang="en-US" sz="800" kern="1200" dirty="0" smtClean="0">
                <a:noFill/>
                <a:latin typeface="Calibri" pitchFamily="34" charset="0"/>
                <a:ea typeface="ＭＳ Ｐゴシック" pitchFamily="34" charset="-128"/>
                <a:cs typeface="+mn-cs"/>
              </a:rPr>
              <a:t>3</a:t>
            </a:r>
            <a:endParaRPr lang="en-GB" sz="800" kern="1200" dirty="0">
              <a:noFill/>
              <a:latin typeface="Calibri" pitchFamily="34" charset="0"/>
              <a:ea typeface="ＭＳ Ｐゴシック" pitchFamily="34" charset="-128"/>
              <a:cs typeface="+mn-cs"/>
            </a:endParaRPr>
          </a:p>
        </p:txBody>
      </p:sp>
      <p:sp>
        <p:nvSpPr>
          <p:cNvPr id="44" name="Rectangle 43" descr="coverstampmaxdimension" hidden="1"/>
          <p:cNvSpPr/>
          <p:nvPr userDrawn="1">
            <p:custDataLst>
              <p:tags r:id="rId12"/>
            </p:custDataLst>
          </p:nvPr>
        </p:nvSpPr>
        <p:spPr bwMode="auto">
          <a:xfrm>
            <a:off x="7540024" y="663783"/>
            <a:ext cx="2159659" cy="179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rtlCol="0" anchor="ctr"/>
          <a:lstStyle/>
          <a:p>
            <a:pPr algn="ctr" defTabSz="521229" fontAlgn="auto">
              <a:spcBef>
                <a:spcPts val="0"/>
              </a:spcBef>
              <a:spcAft>
                <a:spcPts val="0"/>
              </a:spcAft>
            </a:pPr>
            <a:endParaRPr lang="en-GB" sz="1600" dirty="0" smtClean="0">
              <a:solidFill>
                <a:schemeClr val="bg1"/>
              </a:solidFill>
              <a:latin typeface="Calibri" pitchFamily="34" charset="0"/>
              <a:cs typeface="Arial"/>
            </a:endParaRPr>
          </a:p>
        </p:txBody>
      </p:sp>
      <p:sp>
        <p:nvSpPr>
          <p:cNvPr id="21" name="TextBox 20" descr="coverstamp2shape" hidden="1"/>
          <p:cNvSpPr txBox="1"/>
          <p:nvPr userDrawn="1">
            <p:custDataLst>
              <p:tags r:id="rId13"/>
            </p:custDataLst>
          </p:nvPr>
        </p:nvSpPr>
        <p:spPr>
          <a:xfrm>
            <a:off x="8569762" y="355590"/>
            <a:ext cx="1129921" cy="184588"/>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rtlCol="0" anchor="ctr" anchorCtr="0">
            <a:spAutoFit/>
          </a:bodyPr>
          <a:lstStyle/>
          <a:p>
            <a:pPr algn="ctr"/>
            <a:r>
              <a:rPr lang="en-US" sz="1200" b="1" dirty="0" smtClean="0">
                <a:solidFill>
                  <a:srgbClr val="FFFFFF"/>
                </a:solidFill>
                <a:latin typeface="Calibri" pitchFamily="34" charset="0"/>
              </a:rPr>
              <a:t>CONFIDENTIAL</a:t>
            </a:r>
            <a:endParaRPr lang="en-GB" sz="1200" b="0" dirty="0">
              <a:solidFill>
                <a:srgbClr val="FFFFFF"/>
              </a:solidFill>
              <a:latin typeface="Calibri" pitchFamily="34" charset="0"/>
              <a:ea typeface="SimHei" pitchFamily="2" charset="-122"/>
              <a:cs typeface="Arial" pitchFamily="34" charset="0"/>
            </a:endParaRPr>
          </a:p>
        </p:txBody>
      </p:sp>
      <p:sp>
        <p:nvSpPr>
          <p:cNvPr id="22" name="TextBox 21" descr="coverstamp1shape" hidden="1"/>
          <p:cNvSpPr txBox="1"/>
          <p:nvPr userDrawn="1">
            <p:custDataLst>
              <p:tags r:id="rId14"/>
            </p:custDataLst>
          </p:nvPr>
        </p:nvSpPr>
        <p:spPr>
          <a:xfrm>
            <a:off x="7842711" y="355590"/>
            <a:ext cx="605373" cy="184588"/>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rtlCol="0" anchor="ctr" anchorCtr="0">
            <a:spAutoFit/>
          </a:bodyPr>
          <a:lstStyle/>
          <a:p>
            <a:pPr algn="ctr"/>
            <a:r>
              <a:rPr lang="en-US" sz="1200" b="1" dirty="0" smtClean="0">
                <a:solidFill>
                  <a:srgbClr val="FFFFFF"/>
                </a:solidFill>
                <a:latin typeface="Calibri" pitchFamily="34" charset="0"/>
              </a:rPr>
              <a:t>DRAFT </a:t>
            </a:r>
            <a:endParaRPr lang="en-GB" sz="1200" b="0" dirty="0">
              <a:solidFill>
                <a:srgbClr val="FFFFFF"/>
              </a:solidFill>
              <a:latin typeface="Calibri" pitchFamily="34" charset="0"/>
              <a:ea typeface="SimHei" pitchFamily="2" charset="-122"/>
            </a:endParaRPr>
          </a:p>
        </p:txBody>
      </p:sp>
      <p:pic>
        <p:nvPicPr>
          <p:cNvPr id="18" name="Picture 17" descr="coverbanklogo"/>
          <p:cNvPicPr>
            <a:picLocks noChangeAspect="1"/>
          </p:cNvPicPr>
          <p:nvPr userDrawn="1">
            <p:custDataLst>
              <p:tags r:id="rId15"/>
            </p:custDataLst>
          </p:nvPr>
        </p:nvPicPr>
        <p:blipFill>
          <a:blip r:embed="rId18" cstate="print"/>
          <a:stretch>
            <a:fillRect/>
          </a:stretch>
        </p:blipFill>
        <p:spPr>
          <a:xfrm>
            <a:off x="356560" y="6666789"/>
            <a:ext cx="1979237" cy="511087"/>
          </a:xfrm>
          <a:prstGeom prst="rect">
            <a:avLst/>
          </a:prstGeom>
        </p:spPr>
      </p:pic>
    </p:spTree>
    <p:extLst>
      <p:ext uri="{BB962C8B-B14F-4D97-AF65-F5344CB8AC3E}">
        <p14:creationId xmlns:p14="http://schemas.microsoft.com/office/powerpoint/2010/main" val="2248693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or Divider Slide 2 (Exception Country)">
    <p:spTree>
      <p:nvGrpSpPr>
        <p:cNvPr id="1" name=""/>
        <p:cNvGrpSpPr/>
        <p:nvPr/>
      </p:nvGrpSpPr>
      <p:grpSpPr>
        <a:xfrm>
          <a:off x="0" y="0"/>
          <a:ext cx="0" cy="0"/>
          <a:chOff x="0" y="0"/>
          <a:chExt cx="0" cy="0"/>
        </a:xfrm>
      </p:grpSpPr>
      <p:sp>
        <p:nvSpPr>
          <p:cNvPr id="42" name="Rectangle 41" descr="coverstampsection" hidden="1"/>
          <p:cNvSpPr/>
          <p:nvPr userDrawn="1">
            <p:custDataLst>
              <p:tags r:id="rId1"/>
            </p:custDataLst>
          </p:nvPr>
        </p:nvSpPr>
        <p:spPr bwMode="auto">
          <a:xfrm>
            <a:off x="6100250" y="355590"/>
            <a:ext cx="3599432" cy="179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rtlCol="0" anchor="ctr"/>
          <a:lstStyle/>
          <a:p>
            <a:pPr algn="ctr" defTabSz="521229" fontAlgn="auto">
              <a:spcBef>
                <a:spcPts val="0"/>
              </a:spcBef>
              <a:spcAft>
                <a:spcPts val="0"/>
              </a:spcAft>
            </a:pPr>
            <a:r>
              <a:rPr lang="en-GB" sz="1600" dirty="0" smtClean="0">
                <a:noFill/>
                <a:latin typeface="Calibri" pitchFamily="34" charset="0"/>
                <a:cs typeface="Arial"/>
              </a:rPr>
              <a:t>align:right;flow:left</a:t>
            </a:r>
          </a:p>
        </p:txBody>
      </p:sp>
      <p:sp>
        <p:nvSpPr>
          <p:cNvPr id="24" name="Text Placeholder 50"/>
          <p:cNvSpPr>
            <a:spLocks noGrp="1"/>
          </p:cNvSpPr>
          <p:nvPr>
            <p:ph type="body" sz="quarter" idx="10" hasCustomPrompt="1"/>
            <p:custDataLst>
              <p:tags r:id="rId2"/>
            </p:custDataLst>
          </p:nvPr>
        </p:nvSpPr>
        <p:spPr>
          <a:xfrm>
            <a:off x="358720" y="1261533"/>
            <a:ext cx="9350487" cy="719697"/>
          </a:xfrm>
          <a:prstGeom prst="rect">
            <a:avLst/>
          </a:prstGeom>
        </p:spPr>
        <p:txBody>
          <a:bodyPr lIns="0" tIns="0" rIns="0" bIns="0"/>
          <a:lstStyle>
            <a:lvl1pPr marL="0" indent="0">
              <a:lnSpc>
                <a:spcPts val="4999"/>
              </a:lnSpc>
              <a:spcBef>
                <a:spcPts val="0"/>
              </a:spcBef>
              <a:buFontTx/>
              <a:buNone/>
              <a:defRPr sz="4800">
                <a:solidFill>
                  <a:srgbClr val="000000"/>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smtClean="0"/>
              <a:t>Cover or Divider Title</a:t>
            </a:r>
          </a:p>
        </p:txBody>
      </p:sp>
      <p:sp>
        <p:nvSpPr>
          <p:cNvPr id="26" name="Text Placeholder 50"/>
          <p:cNvSpPr>
            <a:spLocks noGrp="1"/>
          </p:cNvSpPr>
          <p:nvPr>
            <p:ph type="body" sz="quarter" idx="13" hasCustomPrompt="1"/>
            <p:custDataLst>
              <p:tags r:id="rId3"/>
            </p:custDataLst>
          </p:nvPr>
        </p:nvSpPr>
        <p:spPr>
          <a:xfrm>
            <a:off x="358720" y="2136238"/>
            <a:ext cx="9349693" cy="359849"/>
          </a:xfrm>
          <a:prstGeom prst="rect">
            <a:avLst/>
          </a:prstGeom>
        </p:spPr>
        <p:txBody>
          <a:bodyPr lIns="0" tIns="0" rIns="0" bIns="0"/>
          <a:lstStyle>
            <a:lvl1pPr marL="0" indent="0">
              <a:spcBef>
                <a:spcPts val="0"/>
              </a:spcBef>
              <a:buFontTx/>
              <a:buNone/>
              <a:defRPr sz="2400">
                <a:solidFill>
                  <a:srgbClr val="000000"/>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marL="353590" marR="0" lvl="0" indent="-353590" algn="l" defTabSz="472984" rtl="0" eaLnBrk="1" fontAlgn="base" latinLnBrk="0" hangingPunct="1">
              <a:lnSpc>
                <a:spcPct val="100000"/>
              </a:lnSpc>
              <a:spcBef>
                <a:spcPct val="20000"/>
              </a:spcBef>
              <a:spcAft>
                <a:spcPct val="0"/>
              </a:spcAft>
              <a:buClrTx/>
              <a:buSzTx/>
              <a:buFontTx/>
              <a:buNone/>
              <a:tabLst/>
              <a:defRPr/>
            </a:pPr>
            <a:r>
              <a:rPr lang="en-US" dirty="0" smtClean="0"/>
              <a:t>Optional Subtitle</a:t>
            </a:r>
          </a:p>
        </p:txBody>
      </p:sp>
      <p:sp>
        <p:nvSpPr>
          <p:cNvPr id="27" name="Text Placeholder 50"/>
          <p:cNvSpPr>
            <a:spLocks noGrp="1"/>
          </p:cNvSpPr>
          <p:nvPr>
            <p:ph type="body" sz="quarter" idx="14" hasCustomPrompt="1"/>
            <p:custDataLst>
              <p:tags r:id="rId4"/>
            </p:custDataLst>
          </p:nvPr>
        </p:nvSpPr>
        <p:spPr>
          <a:xfrm>
            <a:off x="358720" y="2787864"/>
            <a:ext cx="9350487" cy="287879"/>
          </a:xfrm>
          <a:prstGeom prst="rect">
            <a:avLst/>
          </a:prstGeom>
        </p:spPr>
        <p:txBody>
          <a:bodyPr lIns="0" tIns="0" rIns="0" bIns="0"/>
          <a:lstStyle>
            <a:lvl1pPr marL="0" indent="0">
              <a:spcBef>
                <a:spcPts val="0"/>
              </a:spcBef>
              <a:buFontTx/>
              <a:buNone/>
              <a:defRPr sz="1800" baseline="0">
                <a:solidFill>
                  <a:srgbClr val="000000"/>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smtClean="0"/>
              <a:t>Author/Presenter Name</a:t>
            </a:r>
          </a:p>
        </p:txBody>
      </p:sp>
      <p:sp>
        <p:nvSpPr>
          <p:cNvPr id="28" name="Text Placeholder 50"/>
          <p:cNvSpPr>
            <a:spLocks noGrp="1"/>
          </p:cNvSpPr>
          <p:nvPr>
            <p:ph type="body" sz="quarter" idx="15" hasCustomPrompt="1"/>
            <p:custDataLst>
              <p:tags r:id="rId5"/>
            </p:custDataLst>
          </p:nvPr>
        </p:nvSpPr>
        <p:spPr>
          <a:xfrm>
            <a:off x="358720" y="3075741"/>
            <a:ext cx="9350487" cy="251894"/>
          </a:xfrm>
          <a:prstGeom prst="rect">
            <a:avLst/>
          </a:prstGeom>
        </p:spPr>
        <p:txBody>
          <a:bodyPr lIns="0" tIns="0" rIns="0" bIns="0"/>
          <a:lstStyle>
            <a:lvl1pPr marL="0" indent="0">
              <a:spcBef>
                <a:spcPts val="0"/>
              </a:spcBef>
              <a:buFontTx/>
              <a:buNone/>
              <a:defRPr sz="1200">
                <a:solidFill>
                  <a:srgbClr val="000000"/>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smtClean="0"/>
              <a:t>Presentation/Document Date</a:t>
            </a:r>
          </a:p>
        </p:txBody>
      </p:sp>
      <p:sp>
        <p:nvSpPr>
          <p:cNvPr id="35" name="Rectangle 34" descr="coverlogosection" hidden="1"/>
          <p:cNvSpPr/>
          <p:nvPr userDrawn="1">
            <p:custDataLst>
              <p:tags r:id="rId6"/>
            </p:custDataLst>
          </p:nvPr>
        </p:nvSpPr>
        <p:spPr bwMode="auto">
          <a:xfrm>
            <a:off x="3220706" y="6897297"/>
            <a:ext cx="6478977" cy="2878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rtlCol="0" anchor="ctr"/>
          <a:lstStyle/>
          <a:p>
            <a:pPr marL="0" marR="0" indent="0" algn="l" defTabSz="472984" rtl="0" eaLnBrk="1" fontAlgn="base" latinLnBrk="0" hangingPunct="1">
              <a:lnSpc>
                <a:spcPct val="100000"/>
              </a:lnSpc>
              <a:spcBef>
                <a:spcPct val="0"/>
              </a:spcBef>
              <a:spcAft>
                <a:spcPct val="0"/>
              </a:spcAft>
              <a:buClrTx/>
              <a:buSzTx/>
              <a:buFontTx/>
              <a:buNone/>
              <a:tabLst/>
              <a:defRPr/>
            </a:pPr>
            <a:r>
              <a:rPr lang="en-US" dirty="0" smtClean="0">
                <a:noFill/>
                <a:latin typeface="Calibri" pitchFamily="34" charset="0"/>
              </a:rPr>
              <a:t>align:right;flow:left</a:t>
            </a:r>
            <a:r>
              <a:rPr lang="en-US" sz="2300" kern="1200" dirty="0" smtClean="0">
                <a:solidFill>
                  <a:srgbClr val="FFC000"/>
                </a:solidFill>
                <a:latin typeface="Calibri" pitchFamily="34" charset="0"/>
                <a:ea typeface="+mn-ea"/>
                <a:cs typeface="+mn-cs"/>
              </a:rPr>
              <a:t> </a:t>
            </a:r>
            <a:endParaRPr lang="en-US" sz="2300" kern="1200" dirty="0">
              <a:solidFill>
                <a:srgbClr val="FFC000"/>
              </a:solidFill>
              <a:latin typeface="Calibri" pitchFamily="34" charset="0"/>
              <a:ea typeface="+mn-ea"/>
              <a:cs typeface="+mn-cs"/>
            </a:endParaRPr>
          </a:p>
        </p:txBody>
      </p:sp>
      <p:sp>
        <p:nvSpPr>
          <p:cNvPr id="36" name="TextBox 35" descr="coverlogomaxdimension" hidden="1"/>
          <p:cNvSpPr txBox="1"/>
          <p:nvPr userDrawn="1">
            <p:custDataLst>
              <p:tags r:id="rId7"/>
            </p:custDataLst>
          </p:nvPr>
        </p:nvSpPr>
        <p:spPr>
          <a:xfrm>
            <a:off x="8799824" y="6897297"/>
            <a:ext cx="899858" cy="287879"/>
          </a:xfrm>
          <a:prstGeom prst="rect">
            <a:avLst/>
          </a:prstGeom>
          <a:noFill/>
          <a:ln w="3175">
            <a:noFill/>
          </a:ln>
        </p:spPr>
        <p:txBody>
          <a:bodyPr wrap="none" lIns="0" tIns="0" rIns="0" bIns="0" rtlCol="0" anchor="ctr">
            <a:noAutofit/>
          </a:bodyPr>
          <a:lstStyle/>
          <a:p>
            <a:pPr algn="ctr" defTabSz="472984" rtl="0" fontAlgn="base">
              <a:spcBef>
                <a:spcPct val="0"/>
              </a:spcBef>
              <a:spcAft>
                <a:spcPct val="0"/>
              </a:spcAft>
            </a:pPr>
            <a:r>
              <a:rPr lang="en-US" sz="800" kern="1200" dirty="0" smtClean="0">
                <a:noFill/>
                <a:latin typeface="Calibri" pitchFamily="34" charset="0"/>
                <a:ea typeface="ＭＳ Ｐゴシック" pitchFamily="34" charset="-128"/>
                <a:cs typeface="+mn-cs"/>
              </a:rPr>
              <a:t>Max. logo size</a:t>
            </a:r>
          </a:p>
          <a:p>
            <a:pPr algn="ctr" defTabSz="472984" rtl="0" fontAlgn="base">
              <a:spcBef>
                <a:spcPct val="0"/>
              </a:spcBef>
              <a:spcAft>
                <a:spcPct val="0"/>
              </a:spcAft>
            </a:pPr>
            <a:r>
              <a:rPr lang="en-US" sz="800" kern="1200" dirty="0" smtClean="0">
                <a:noFill/>
                <a:latin typeface="Calibri" pitchFamily="34" charset="0"/>
                <a:ea typeface="ＭＳ Ｐゴシック" pitchFamily="34" charset="-128"/>
                <a:cs typeface="+mn-cs"/>
              </a:rPr>
              <a:t>(H) 8 x (W) 25</a:t>
            </a:r>
            <a:endParaRPr lang="en-GB" sz="800" kern="1200" dirty="0">
              <a:noFill/>
              <a:latin typeface="Calibri" pitchFamily="34" charset="0"/>
              <a:ea typeface="ＭＳ Ｐゴシック" pitchFamily="34" charset="-128"/>
              <a:cs typeface="+mn-cs"/>
            </a:endParaRPr>
          </a:p>
        </p:txBody>
      </p:sp>
      <p:sp>
        <p:nvSpPr>
          <p:cNvPr id="37" name="TextBox 36" descr="coverlogospacer" hidden="1"/>
          <p:cNvSpPr txBox="1"/>
          <p:nvPr userDrawn="1">
            <p:custDataLst>
              <p:tags r:id="rId8"/>
            </p:custDataLst>
          </p:nvPr>
        </p:nvSpPr>
        <p:spPr>
          <a:xfrm>
            <a:off x="8619852" y="6619026"/>
            <a:ext cx="179972" cy="287879"/>
          </a:xfrm>
          <a:prstGeom prst="rect">
            <a:avLst/>
          </a:prstGeom>
          <a:noFill/>
          <a:ln w="3175">
            <a:noFill/>
          </a:ln>
        </p:spPr>
        <p:txBody>
          <a:bodyPr wrap="none" lIns="0" tIns="0" rIns="0" bIns="0" rtlCol="0" anchor="ctr">
            <a:noAutofit/>
          </a:bodyPr>
          <a:lstStyle/>
          <a:p>
            <a:pPr algn="ctr" defTabSz="472984" rtl="0" fontAlgn="base">
              <a:spcBef>
                <a:spcPct val="0"/>
              </a:spcBef>
              <a:spcAft>
                <a:spcPct val="0"/>
              </a:spcAft>
            </a:pPr>
            <a:r>
              <a:rPr lang="en-GB" sz="800" kern="1200" dirty="0" smtClean="0">
                <a:noFill/>
                <a:latin typeface="Calibri" pitchFamily="34" charset="0"/>
                <a:ea typeface="ＭＳ Ｐゴシック" pitchFamily="34" charset="-128"/>
                <a:cs typeface="+mn-cs"/>
              </a:rPr>
              <a:t>5</a:t>
            </a:r>
            <a:endParaRPr lang="en-GB" sz="800" kern="1200" dirty="0">
              <a:noFill/>
              <a:latin typeface="Calibri" pitchFamily="34" charset="0"/>
              <a:ea typeface="ＭＳ Ｐゴシック" pitchFamily="34" charset="-128"/>
              <a:cs typeface="+mn-cs"/>
            </a:endParaRPr>
          </a:p>
        </p:txBody>
      </p:sp>
      <p:cxnSp>
        <p:nvCxnSpPr>
          <p:cNvPr id="38" name="Straight Connector 37" descr="coverlogosectiondivider" hidden="1"/>
          <p:cNvCxnSpPr/>
          <p:nvPr userDrawn="1">
            <p:custDataLst>
              <p:tags r:id="rId9"/>
            </p:custDataLst>
          </p:nvPr>
        </p:nvCxnSpPr>
        <p:spPr>
          <a:xfrm rot="16200000" flipH="1">
            <a:off x="6316255" y="7041237"/>
            <a:ext cx="287879" cy="1"/>
          </a:xfrm>
          <a:prstGeom prst="line">
            <a:avLst/>
          </a:prstGeom>
          <a:noFill/>
          <a:ln w="6350" cap="flat" cmpd="sng" algn="ctr">
            <a:solidFill>
              <a:srgbClr val="000000"/>
            </a:solidFill>
            <a:prstDash val="solid"/>
          </a:ln>
          <a:effectLst/>
        </p:spPr>
      </p:cxnSp>
      <p:sp>
        <p:nvSpPr>
          <p:cNvPr id="41" name="TextBox 40" descr="coverstampspacer" hidden="1"/>
          <p:cNvSpPr txBox="1"/>
          <p:nvPr userDrawn="1">
            <p:custDataLst>
              <p:tags r:id="rId10"/>
            </p:custDataLst>
          </p:nvPr>
        </p:nvSpPr>
        <p:spPr>
          <a:xfrm>
            <a:off x="8461778" y="175666"/>
            <a:ext cx="107983" cy="179924"/>
          </a:xfrm>
          <a:prstGeom prst="rect">
            <a:avLst/>
          </a:prstGeom>
          <a:noFill/>
          <a:ln w="3175">
            <a:noFill/>
          </a:ln>
        </p:spPr>
        <p:txBody>
          <a:bodyPr wrap="none" lIns="0" tIns="0" rIns="0" bIns="0" rtlCol="0" anchor="ctr">
            <a:noAutofit/>
          </a:bodyPr>
          <a:lstStyle/>
          <a:p>
            <a:pPr algn="ctr" defTabSz="472984" rtl="0" fontAlgn="base">
              <a:spcBef>
                <a:spcPct val="0"/>
              </a:spcBef>
              <a:spcAft>
                <a:spcPct val="0"/>
              </a:spcAft>
            </a:pPr>
            <a:r>
              <a:rPr lang="en-US" sz="800" kern="1200" dirty="0" smtClean="0">
                <a:noFill/>
                <a:latin typeface="Calibri" pitchFamily="34" charset="0"/>
                <a:ea typeface="ＭＳ Ｐゴシック" pitchFamily="34" charset="-128"/>
                <a:cs typeface="+mn-cs"/>
              </a:rPr>
              <a:t>3</a:t>
            </a:r>
            <a:endParaRPr lang="en-GB" sz="800" kern="1200" dirty="0">
              <a:noFill/>
              <a:latin typeface="Calibri" pitchFamily="34" charset="0"/>
              <a:ea typeface="ＭＳ Ｐゴシック" pitchFamily="34" charset="-128"/>
              <a:cs typeface="+mn-cs"/>
            </a:endParaRPr>
          </a:p>
        </p:txBody>
      </p:sp>
      <p:sp>
        <p:nvSpPr>
          <p:cNvPr id="43" name="Rectangle 42" descr="coverstampmaxdimension" hidden="1"/>
          <p:cNvSpPr/>
          <p:nvPr userDrawn="1">
            <p:custDataLst>
              <p:tags r:id="rId11"/>
            </p:custDataLst>
          </p:nvPr>
        </p:nvSpPr>
        <p:spPr bwMode="auto">
          <a:xfrm>
            <a:off x="7540024" y="663783"/>
            <a:ext cx="2159659" cy="179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rtlCol="0" anchor="ctr"/>
          <a:lstStyle/>
          <a:p>
            <a:pPr algn="ctr" defTabSz="521229" fontAlgn="auto">
              <a:spcBef>
                <a:spcPts val="0"/>
              </a:spcBef>
              <a:spcAft>
                <a:spcPts val="0"/>
              </a:spcAft>
            </a:pPr>
            <a:endParaRPr lang="en-GB" sz="1600" dirty="0" smtClean="0">
              <a:solidFill>
                <a:schemeClr val="bg1"/>
              </a:solidFill>
              <a:latin typeface="Calibri" pitchFamily="34" charset="0"/>
              <a:cs typeface="Arial"/>
            </a:endParaRPr>
          </a:p>
        </p:txBody>
      </p:sp>
      <p:pic>
        <p:nvPicPr>
          <p:cNvPr id="19" name="Picture 18" descr="BOA_WORDMARK_Flagscape.wmf"/>
          <p:cNvPicPr preferRelativeResize="0">
            <a:picLocks/>
          </p:cNvPicPr>
          <p:nvPr userDrawn="1">
            <p:custDataLst>
              <p:tags r:id="rId12"/>
            </p:custDataLst>
          </p:nvPr>
        </p:nvPicPr>
        <p:blipFill>
          <a:blip r:embed="rId17" cstate="print"/>
          <a:srcRect l="14985" t="25184" r="22088" b="61576"/>
          <a:stretch>
            <a:fillRect/>
          </a:stretch>
        </p:blipFill>
        <p:spPr>
          <a:xfrm>
            <a:off x="1589" y="4949649"/>
            <a:ext cx="10067611" cy="1082515"/>
          </a:xfrm>
          <a:prstGeom prst="rect">
            <a:avLst/>
          </a:prstGeom>
        </p:spPr>
      </p:pic>
      <p:sp>
        <p:nvSpPr>
          <p:cNvPr id="21" name="TextBox 20" descr="coverstamp2shape" hidden="1"/>
          <p:cNvSpPr txBox="1"/>
          <p:nvPr userDrawn="1">
            <p:custDataLst>
              <p:tags r:id="rId13"/>
            </p:custDataLst>
          </p:nvPr>
        </p:nvSpPr>
        <p:spPr>
          <a:xfrm>
            <a:off x="8569762" y="355590"/>
            <a:ext cx="1129921" cy="184588"/>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rtlCol="0" anchor="ctr" anchorCtr="0">
            <a:spAutoFit/>
          </a:bodyPr>
          <a:lstStyle/>
          <a:p>
            <a:pPr algn="ctr"/>
            <a:r>
              <a:rPr lang="en-US" sz="1200" b="1" dirty="0" smtClean="0">
                <a:solidFill>
                  <a:srgbClr val="FFFFFF"/>
                </a:solidFill>
                <a:latin typeface="Calibri" pitchFamily="34" charset="0"/>
              </a:rPr>
              <a:t>CONFIDENTIAL</a:t>
            </a:r>
            <a:endParaRPr lang="en-GB" sz="1200" b="0" dirty="0">
              <a:solidFill>
                <a:srgbClr val="FFFFFF"/>
              </a:solidFill>
              <a:latin typeface="Calibri" pitchFamily="34" charset="0"/>
              <a:ea typeface="SimHei" pitchFamily="2" charset="-122"/>
              <a:cs typeface="Arial" pitchFamily="34" charset="0"/>
            </a:endParaRPr>
          </a:p>
        </p:txBody>
      </p:sp>
      <p:sp>
        <p:nvSpPr>
          <p:cNvPr id="22" name="TextBox 21" descr="coverstamp1shape" hidden="1"/>
          <p:cNvSpPr txBox="1"/>
          <p:nvPr userDrawn="1">
            <p:custDataLst>
              <p:tags r:id="rId14"/>
            </p:custDataLst>
          </p:nvPr>
        </p:nvSpPr>
        <p:spPr>
          <a:xfrm>
            <a:off x="7842711" y="355590"/>
            <a:ext cx="605373" cy="184588"/>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rtlCol="0" anchor="ctr" anchorCtr="0">
            <a:spAutoFit/>
          </a:bodyPr>
          <a:lstStyle/>
          <a:p>
            <a:pPr algn="ctr"/>
            <a:r>
              <a:rPr lang="en-US" sz="1200" b="1" dirty="0" smtClean="0">
                <a:solidFill>
                  <a:srgbClr val="FFFFFF"/>
                </a:solidFill>
                <a:latin typeface="Calibri" pitchFamily="34" charset="0"/>
              </a:rPr>
              <a:t>DRAFT </a:t>
            </a:r>
            <a:endParaRPr lang="en-GB" sz="1200" b="0" dirty="0">
              <a:solidFill>
                <a:srgbClr val="FFFFFF"/>
              </a:solidFill>
              <a:latin typeface="Calibri" pitchFamily="34" charset="0"/>
              <a:ea typeface="SimHei" pitchFamily="2" charset="-122"/>
            </a:endParaRPr>
          </a:p>
        </p:txBody>
      </p:sp>
      <p:pic>
        <p:nvPicPr>
          <p:cNvPr id="17" name="Picture 16" descr="coverbanklogo"/>
          <p:cNvPicPr>
            <a:picLocks noChangeAspect="1"/>
          </p:cNvPicPr>
          <p:nvPr userDrawn="1">
            <p:custDataLst>
              <p:tags r:id="rId15"/>
            </p:custDataLst>
          </p:nvPr>
        </p:nvPicPr>
        <p:blipFill>
          <a:blip r:embed="rId18" cstate="print"/>
          <a:stretch>
            <a:fillRect/>
          </a:stretch>
        </p:blipFill>
        <p:spPr>
          <a:xfrm>
            <a:off x="356560" y="6666789"/>
            <a:ext cx="1979237" cy="511087"/>
          </a:xfrm>
          <a:prstGeom prst="rect">
            <a:avLst/>
          </a:prstGeom>
        </p:spPr>
      </p:pic>
    </p:spTree>
    <p:extLst>
      <p:ext uri="{BB962C8B-B14F-4D97-AF65-F5344CB8AC3E}">
        <p14:creationId xmlns:p14="http://schemas.microsoft.com/office/powerpoint/2010/main" val="33446315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sclaimer Slide">
    <p:spTree>
      <p:nvGrpSpPr>
        <p:cNvPr id="1" name=""/>
        <p:cNvGrpSpPr/>
        <p:nvPr/>
      </p:nvGrpSpPr>
      <p:grpSpPr>
        <a:xfrm>
          <a:off x="0" y="0"/>
          <a:ext cx="0" cy="0"/>
          <a:chOff x="0" y="0"/>
          <a:chExt cx="0" cy="0"/>
        </a:xfrm>
      </p:grpSpPr>
      <p:sp>
        <p:nvSpPr>
          <p:cNvPr id="54" name="Rectangle 53" descr="insidestampsection" hidden="1"/>
          <p:cNvSpPr/>
          <p:nvPr userDrawn="1">
            <p:custDataLst>
              <p:tags r:id="rId1"/>
            </p:custDataLst>
          </p:nvPr>
        </p:nvSpPr>
        <p:spPr bwMode="auto">
          <a:xfrm>
            <a:off x="358719" y="7006839"/>
            <a:ext cx="2699574" cy="179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rtlCol="0" anchor="ctr"/>
          <a:lstStyle/>
          <a:p>
            <a:pPr algn="ctr" defTabSz="521229" fontAlgn="auto">
              <a:spcBef>
                <a:spcPts val="0"/>
              </a:spcBef>
              <a:spcAft>
                <a:spcPts val="0"/>
              </a:spcAft>
            </a:pPr>
            <a:r>
              <a:rPr lang="en-GB" sz="1600" dirty="0" smtClean="0">
                <a:noFill/>
                <a:latin typeface="Calibri" pitchFamily="34" charset="0"/>
                <a:cs typeface="Arial"/>
              </a:rPr>
              <a:t>align:left;flow:right</a:t>
            </a:r>
          </a:p>
        </p:txBody>
      </p:sp>
      <p:cxnSp>
        <p:nvCxnSpPr>
          <p:cNvPr id="17" name="Straight Connector 16"/>
          <p:cNvCxnSpPr/>
          <p:nvPr userDrawn="1">
            <p:custDataLst>
              <p:tags r:id="rId2"/>
            </p:custDataLst>
          </p:nvPr>
        </p:nvCxnSpPr>
        <p:spPr>
          <a:xfrm>
            <a:off x="358721" y="1007576"/>
            <a:ext cx="9339737" cy="1587"/>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2" name="Text Placeholder 41"/>
          <p:cNvSpPr>
            <a:spLocks noGrp="1"/>
          </p:cNvSpPr>
          <p:nvPr>
            <p:ph type="body" sz="quarter" idx="10" hasCustomPrompt="1"/>
            <p:custDataLst>
              <p:tags r:id="rId3"/>
            </p:custDataLst>
          </p:nvPr>
        </p:nvSpPr>
        <p:spPr>
          <a:xfrm>
            <a:off x="358720" y="359848"/>
            <a:ext cx="7541247" cy="359849"/>
          </a:xfrm>
          <a:prstGeom prst="rect">
            <a:avLst/>
          </a:prstGeom>
        </p:spPr>
        <p:txBody>
          <a:bodyPr lIns="0" tIns="0" rIns="0" bIns="0"/>
          <a:lstStyle>
            <a:lvl1pPr marL="0" indent="0">
              <a:lnSpc>
                <a:spcPts val="2799"/>
              </a:lnSpc>
              <a:spcBef>
                <a:spcPts val="0"/>
              </a:spcBef>
              <a:buFontTx/>
              <a:buNone/>
              <a:defRPr sz="2800" b="1" baseline="0">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lvl="0"/>
            <a:r>
              <a:rPr lang="en-US" dirty="0" smtClean="0"/>
              <a:t>Click to edit Header text styles</a:t>
            </a:r>
            <a:endParaRPr lang="en-GB" dirty="0"/>
          </a:p>
        </p:txBody>
      </p:sp>
      <p:sp>
        <p:nvSpPr>
          <p:cNvPr id="49" name="Text Placeholder 41"/>
          <p:cNvSpPr>
            <a:spLocks noGrp="1"/>
          </p:cNvSpPr>
          <p:nvPr>
            <p:ph type="body" sz="quarter" idx="11" hasCustomPrompt="1"/>
            <p:custDataLst>
              <p:tags r:id="rId4"/>
            </p:custDataLst>
          </p:nvPr>
        </p:nvSpPr>
        <p:spPr>
          <a:xfrm>
            <a:off x="358721" y="719697"/>
            <a:ext cx="7541247" cy="287879"/>
          </a:xfrm>
          <a:prstGeom prst="rect">
            <a:avLst/>
          </a:prstGeom>
        </p:spPr>
        <p:txBody>
          <a:bodyPr lIns="0" tIns="0" rIns="0" bIns="0"/>
          <a:lstStyle>
            <a:lvl1pPr marL="0" indent="0" algn="l">
              <a:lnSpc>
                <a:spcPts val="1798"/>
              </a:lnSpc>
              <a:spcBef>
                <a:spcPts val="0"/>
              </a:spcBef>
              <a:buFontTx/>
              <a:buNone/>
              <a:defRPr sz="1800" b="1">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lvl="0"/>
            <a:r>
              <a:rPr lang="en-US" dirty="0" smtClean="0"/>
              <a:t>Click to edit Sub header text styles</a:t>
            </a:r>
            <a:endParaRPr lang="en-GB" dirty="0"/>
          </a:p>
        </p:txBody>
      </p:sp>
      <p:sp>
        <p:nvSpPr>
          <p:cNvPr id="27" name="Text Placeholder 50"/>
          <p:cNvSpPr>
            <a:spLocks noGrp="1"/>
          </p:cNvSpPr>
          <p:nvPr>
            <p:ph type="body" sz="quarter" idx="12" hasCustomPrompt="1"/>
            <p:custDataLst>
              <p:tags r:id="rId5"/>
            </p:custDataLst>
          </p:nvPr>
        </p:nvSpPr>
        <p:spPr>
          <a:xfrm>
            <a:off x="358721" y="1367424"/>
            <a:ext cx="9339737" cy="5265534"/>
          </a:xfrm>
          <a:prstGeom prst="rect">
            <a:avLst/>
          </a:prstGeom>
        </p:spPr>
        <p:txBody>
          <a:bodyPr lIns="0" tIns="0" rIns="0" bIns="0"/>
          <a:lstStyle>
            <a:lvl1pPr marL="0" indent="0" algn="just">
              <a:spcBef>
                <a:spcPts val="0"/>
              </a:spcBef>
              <a:spcAft>
                <a:spcPts val="600"/>
              </a:spcAft>
              <a:buFont typeface="Calibri" pitchFamily="34" charset="0"/>
              <a:buNone/>
              <a:defRPr sz="900" b="0" baseline="0">
                <a:solidFill>
                  <a:srgbClr val="000000"/>
                </a:solidFill>
                <a:latin typeface="Calibri" pitchFamily="34" charset="0"/>
              </a:defRPr>
            </a:lvl1pPr>
            <a:lvl2pPr marL="0" indent="0">
              <a:buFont typeface="Calibri" pitchFamily="34" charset="0"/>
              <a:buChar char=" "/>
              <a:defRPr sz="1400" b="1"/>
            </a:lvl2pPr>
            <a:lvl3pPr marL="0" indent="0">
              <a:spcBef>
                <a:spcPts val="1798"/>
              </a:spcBef>
              <a:spcAft>
                <a:spcPts val="600"/>
              </a:spcAft>
              <a:buFont typeface="Calibri" pitchFamily="34" charset="0"/>
              <a:buChar char=" "/>
              <a:defRPr sz="1400"/>
            </a:lvl3pPr>
            <a:lvl4pPr marL="323871" indent="-269892">
              <a:spcBef>
                <a:spcPts val="0"/>
              </a:spcBef>
              <a:spcAft>
                <a:spcPts val="400"/>
              </a:spcAft>
              <a:buFont typeface="Wingdings" pitchFamily="2" charset="2"/>
              <a:buChar char="§"/>
              <a:defRPr sz="1200"/>
            </a:lvl4pPr>
            <a:lvl5pPr marL="539784" indent="-179928">
              <a:spcBef>
                <a:spcPts val="0"/>
              </a:spcBef>
              <a:spcAft>
                <a:spcPts val="400"/>
              </a:spcAft>
              <a:buFont typeface="Arial" pitchFamily="34" charset="0"/>
              <a:buChar char="-"/>
              <a:defRPr sz="1200"/>
            </a:lvl5pPr>
          </a:lstStyle>
          <a:p>
            <a:pPr lvl="0"/>
            <a:r>
              <a:rPr lang="en-US" dirty="0" smtClean="0"/>
              <a:t>Click here to edit Disclaimer (9pt)</a:t>
            </a:r>
          </a:p>
        </p:txBody>
      </p:sp>
      <p:sp>
        <p:nvSpPr>
          <p:cNvPr id="33" name="Slide Number Placeholder 1"/>
          <p:cNvSpPr txBox="1">
            <a:spLocks/>
          </p:cNvSpPr>
          <p:nvPr userDrawn="1">
            <p:custDataLst>
              <p:tags r:id="rId6"/>
            </p:custDataLst>
          </p:nvPr>
        </p:nvSpPr>
        <p:spPr>
          <a:xfrm>
            <a:off x="358718" y="7184698"/>
            <a:ext cx="406528" cy="179924"/>
          </a:xfrm>
          <a:prstGeom prst="rect">
            <a:avLst/>
          </a:prstGeom>
        </p:spPr>
        <p:txBody>
          <a:bodyPr vert="horz" wrap="square" lIns="0" tIns="0" rIns="0" bIns="0" numCol="1" anchor="b" anchorCtr="0" compatLnSpc="1">
            <a:prstTxWarp prst="textNoShape">
              <a:avLst/>
            </a:prstTxWarp>
          </a:bodyPr>
          <a:lstStyle>
            <a:lvl1pPr algn="r">
              <a:defRPr sz="1000">
                <a:solidFill>
                  <a:srgbClr val="484849"/>
                </a:solidFill>
              </a:defRPr>
            </a:lvl1pPr>
          </a:lstStyle>
          <a:p>
            <a:pPr marL="0" marR="0" lvl="0" indent="0" algn="l" defTabSz="472984" rtl="0" eaLnBrk="1" fontAlgn="base" latinLnBrk="0" hangingPunct="1">
              <a:lnSpc>
                <a:spcPct val="100000"/>
              </a:lnSpc>
              <a:spcBef>
                <a:spcPct val="0"/>
              </a:spcBef>
              <a:spcAft>
                <a:spcPct val="0"/>
              </a:spcAft>
              <a:buClrTx/>
              <a:buSzTx/>
              <a:buFontTx/>
              <a:buNone/>
              <a:tabLst/>
              <a:defRPr/>
            </a:pPr>
            <a:fld id="{5527B60C-9ABC-4EAD-802D-D0E27D6788DB}" type="slidenum">
              <a:rPr kumimoji="0" lang="en-US" sz="1000" b="0" i="0" u="none" strike="noStrike" kern="1200" cap="none" spc="0" normalizeH="0" baseline="0" noProof="0" smtClean="0">
                <a:ln>
                  <a:noFill/>
                </a:ln>
                <a:solidFill>
                  <a:srgbClr val="484849"/>
                </a:solidFill>
                <a:effectLst/>
                <a:uLnTx/>
                <a:uFillTx/>
                <a:latin typeface="Calibri" pitchFamily="34" charset="0"/>
              </a:rPr>
              <a:pPr marL="0" marR="0" lvl="0" indent="0" algn="l" defTabSz="472984"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484849"/>
              </a:solidFill>
              <a:effectLst/>
              <a:uLnTx/>
              <a:uFillTx/>
              <a:latin typeface="Calibri" pitchFamily="34" charset="0"/>
            </a:endParaRPr>
          </a:p>
        </p:txBody>
      </p:sp>
      <p:sp>
        <p:nvSpPr>
          <p:cNvPr id="36" name="Rectangle 35" descr="insidelogosection" hidden="1"/>
          <p:cNvSpPr/>
          <p:nvPr userDrawn="1">
            <p:custDataLst>
              <p:tags r:id="rId7"/>
            </p:custDataLst>
          </p:nvPr>
        </p:nvSpPr>
        <p:spPr bwMode="auto">
          <a:xfrm>
            <a:off x="3220706" y="6897297"/>
            <a:ext cx="6478977" cy="2878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rtlCol="0" anchor="ctr"/>
          <a:lstStyle/>
          <a:p>
            <a:pPr algn="ctr" defTabSz="521229" fontAlgn="auto">
              <a:spcBef>
                <a:spcPts val="0"/>
              </a:spcBef>
              <a:spcAft>
                <a:spcPts val="0"/>
              </a:spcAft>
            </a:pPr>
            <a:r>
              <a:rPr lang="en-GB" sz="1600" dirty="0" smtClean="0">
                <a:noFill/>
                <a:latin typeface="Calibri" pitchFamily="34" charset="0"/>
                <a:cs typeface="Arial"/>
              </a:rPr>
              <a:t>align:right;flow:left</a:t>
            </a:r>
          </a:p>
        </p:txBody>
      </p:sp>
      <p:sp>
        <p:nvSpPr>
          <p:cNvPr id="37" name="TextBox 36" descr="insidelogomaxdimension" hidden="1"/>
          <p:cNvSpPr txBox="1"/>
          <p:nvPr userDrawn="1">
            <p:custDataLst>
              <p:tags r:id="rId8"/>
            </p:custDataLst>
          </p:nvPr>
        </p:nvSpPr>
        <p:spPr>
          <a:xfrm>
            <a:off x="8799824" y="6897297"/>
            <a:ext cx="899858" cy="287879"/>
          </a:xfrm>
          <a:prstGeom prst="rect">
            <a:avLst/>
          </a:prstGeom>
          <a:noFill/>
          <a:ln w="3175">
            <a:noFill/>
          </a:ln>
        </p:spPr>
        <p:txBody>
          <a:bodyPr wrap="none" lIns="0" tIns="0" rIns="0" bIns="0" rtlCol="0" anchor="ctr">
            <a:noAutofit/>
          </a:bodyPr>
          <a:lstStyle/>
          <a:p>
            <a:pPr algn="ctr" defTabSz="472984" rtl="0" fontAlgn="base">
              <a:spcBef>
                <a:spcPct val="0"/>
              </a:spcBef>
              <a:spcAft>
                <a:spcPct val="0"/>
              </a:spcAft>
            </a:pPr>
            <a:r>
              <a:rPr lang="en-US" sz="800" kern="1200" dirty="0" smtClean="0">
                <a:noFill/>
                <a:latin typeface="Calibri" pitchFamily="34" charset="0"/>
                <a:ea typeface="ＭＳ Ｐゴシック" pitchFamily="34" charset="-128"/>
                <a:cs typeface="+mn-cs"/>
              </a:rPr>
              <a:t>Max. logo size</a:t>
            </a:r>
          </a:p>
          <a:p>
            <a:pPr algn="ctr" defTabSz="472984" rtl="0" fontAlgn="base">
              <a:spcBef>
                <a:spcPct val="0"/>
              </a:spcBef>
              <a:spcAft>
                <a:spcPct val="0"/>
              </a:spcAft>
            </a:pPr>
            <a:r>
              <a:rPr lang="en-US" sz="800" kern="1200" dirty="0" smtClean="0">
                <a:noFill/>
                <a:latin typeface="Calibri" pitchFamily="34" charset="0"/>
                <a:ea typeface="ＭＳ Ｐゴシック" pitchFamily="34" charset="-128"/>
                <a:cs typeface="+mn-cs"/>
              </a:rPr>
              <a:t>(H) 8 x (W) 25</a:t>
            </a:r>
            <a:endParaRPr lang="en-GB" sz="800" kern="1200" dirty="0">
              <a:noFill/>
              <a:latin typeface="Calibri" pitchFamily="34" charset="0"/>
              <a:ea typeface="ＭＳ Ｐゴシック" pitchFamily="34" charset="-128"/>
              <a:cs typeface="+mn-cs"/>
            </a:endParaRPr>
          </a:p>
        </p:txBody>
      </p:sp>
      <p:sp>
        <p:nvSpPr>
          <p:cNvPr id="38" name="TextBox 37" descr="insidelogospacer" hidden="1"/>
          <p:cNvSpPr txBox="1"/>
          <p:nvPr userDrawn="1">
            <p:custDataLst>
              <p:tags r:id="rId9"/>
            </p:custDataLst>
          </p:nvPr>
        </p:nvSpPr>
        <p:spPr>
          <a:xfrm>
            <a:off x="8619852" y="6619026"/>
            <a:ext cx="179972" cy="287879"/>
          </a:xfrm>
          <a:prstGeom prst="rect">
            <a:avLst/>
          </a:prstGeom>
          <a:noFill/>
          <a:ln w="3175">
            <a:noFill/>
          </a:ln>
        </p:spPr>
        <p:txBody>
          <a:bodyPr wrap="none" lIns="0" tIns="0" rIns="0" bIns="0" rtlCol="0" anchor="ctr">
            <a:noAutofit/>
          </a:bodyPr>
          <a:lstStyle/>
          <a:p>
            <a:pPr algn="ctr" defTabSz="472984" rtl="0" fontAlgn="base">
              <a:spcBef>
                <a:spcPct val="0"/>
              </a:spcBef>
              <a:spcAft>
                <a:spcPct val="0"/>
              </a:spcAft>
            </a:pPr>
            <a:r>
              <a:rPr lang="en-GB" sz="800" kern="1200" dirty="0" smtClean="0">
                <a:noFill/>
                <a:latin typeface="Calibri" pitchFamily="34" charset="0"/>
                <a:ea typeface="ＭＳ Ｐゴシック" pitchFamily="34" charset="-128"/>
                <a:cs typeface="+mn-cs"/>
              </a:rPr>
              <a:t>5</a:t>
            </a:r>
            <a:endParaRPr lang="en-GB" sz="800" kern="1200" dirty="0">
              <a:noFill/>
              <a:latin typeface="Calibri" pitchFamily="34" charset="0"/>
              <a:ea typeface="ＭＳ Ｐゴシック" pitchFamily="34" charset="-128"/>
              <a:cs typeface="+mn-cs"/>
            </a:endParaRPr>
          </a:p>
        </p:txBody>
      </p:sp>
      <p:cxnSp>
        <p:nvCxnSpPr>
          <p:cNvPr id="39" name="Straight Connector 38" descr="insidelogosectiondivider" hidden="1"/>
          <p:cNvCxnSpPr/>
          <p:nvPr userDrawn="1">
            <p:custDataLst>
              <p:tags r:id="rId10"/>
            </p:custDataLst>
          </p:nvPr>
        </p:nvCxnSpPr>
        <p:spPr>
          <a:xfrm rot="16200000" flipH="1">
            <a:off x="6316255" y="7041237"/>
            <a:ext cx="287879" cy="1"/>
          </a:xfrm>
          <a:prstGeom prst="line">
            <a:avLst/>
          </a:prstGeom>
          <a:noFill/>
          <a:ln w="6350" cap="flat" cmpd="sng" algn="ctr">
            <a:solidFill>
              <a:srgbClr val="000000"/>
            </a:solidFill>
            <a:prstDash val="solid"/>
          </a:ln>
          <a:effectLst/>
        </p:spPr>
      </p:cxnSp>
      <p:sp>
        <p:nvSpPr>
          <p:cNvPr id="53" name="TextBox 52" descr="insidestampspacer" hidden="1"/>
          <p:cNvSpPr txBox="1"/>
          <p:nvPr userDrawn="1">
            <p:custDataLst>
              <p:tags r:id="rId11"/>
            </p:custDataLst>
          </p:nvPr>
        </p:nvSpPr>
        <p:spPr>
          <a:xfrm>
            <a:off x="1471525" y="6840273"/>
            <a:ext cx="107983" cy="179924"/>
          </a:xfrm>
          <a:prstGeom prst="rect">
            <a:avLst/>
          </a:prstGeom>
          <a:noFill/>
          <a:ln w="3175">
            <a:noFill/>
          </a:ln>
        </p:spPr>
        <p:txBody>
          <a:bodyPr wrap="none" lIns="0" tIns="0" rIns="0" bIns="0" rtlCol="0" anchor="ctr">
            <a:noAutofit/>
          </a:bodyPr>
          <a:lstStyle/>
          <a:p>
            <a:pPr algn="ctr" defTabSz="472984" rtl="0" fontAlgn="base">
              <a:spcBef>
                <a:spcPct val="0"/>
              </a:spcBef>
              <a:spcAft>
                <a:spcPct val="0"/>
              </a:spcAft>
            </a:pPr>
            <a:r>
              <a:rPr lang="en-US" sz="800" kern="1200" dirty="0" smtClean="0">
                <a:noFill/>
                <a:latin typeface="Calibri" pitchFamily="34" charset="0"/>
                <a:ea typeface="ＭＳ Ｐゴシック" pitchFamily="34" charset="-128"/>
                <a:cs typeface="+mn-cs"/>
              </a:rPr>
              <a:t>3</a:t>
            </a:r>
            <a:endParaRPr lang="en-GB" sz="800" kern="1200" dirty="0">
              <a:noFill/>
              <a:latin typeface="Calibri" pitchFamily="34" charset="0"/>
              <a:ea typeface="ＭＳ Ｐゴシック" pitchFamily="34" charset="-128"/>
              <a:cs typeface="+mn-cs"/>
            </a:endParaRPr>
          </a:p>
        </p:txBody>
      </p:sp>
      <p:sp>
        <p:nvSpPr>
          <p:cNvPr id="55" name="Rectangle 54" descr="insidestampmaxdimension" hidden="1"/>
          <p:cNvSpPr/>
          <p:nvPr userDrawn="1">
            <p:custDataLst>
              <p:tags r:id="rId12"/>
            </p:custDataLst>
          </p:nvPr>
        </p:nvSpPr>
        <p:spPr bwMode="auto">
          <a:xfrm>
            <a:off x="358719" y="6619026"/>
            <a:ext cx="2699574" cy="179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rtlCol="0" anchor="ctr"/>
          <a:lstStyle/>
          <a:p>
            <a:pPr algn="ctr" defTabSz="521229" fontAlgn="auto">
              <a:spcBef>
                <a:spcPts val="0"/>
              </a:spcBef>
              <a:spcAft>
                <a:spcPts val="0"/>
              </a:spcAft>
            </a:pPr>
            <a:endParaRPr lang="en-GB" sz="1600" dirty="0" smtClean="0">
              <a:solidFill>
                <a:schemeClr val="bg1"/>
              </a:solidFill>
              <a:latin typeface="Calibri" pitchFamily="34" charset="0"/>
              <a:cs typeface="Arial"/>
            </a:endParaRPr>
          </a:p>
        </p:txBody>
      </p:sp>
      <p:sp>
        <p:nvSpPr>
          <p:cNvPr id="21" name="TextBox 20" descr="insidestamp1shape" hidden="1"/>
          <p:cNvSpPr txBox="1"/>
          <p:nvPr userDrawn="1">
            <p:custDataLst>
              <p:tags r:id="rId13"/>
            </p:custDataLst>
          </p:nvPr>
        </p:nvSpPr>
        <p:spPr>
          <a:xfrm>
            <a:off x="358720" y="7000110"/>
            <a:ext cx="1094660" cy="184588"/>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rtlCol="0" anchor="ctr" anchorCtr="0">
            <a:spAutoFit/>
          </a:bodyPr>
          <a:lstStyle/>
          <a:p>
            <a:pPr algn="ctr"/>
            <a:r>
              <a:rPr lang="en-US" sz="1200" b="1" dirty="0" smtClean="0">
                <a:solidFill>
                  <a:srgbClr val="FFFFFF"/>
                </a:solidFill>
                <a:latin typeface="Calibri" pitchFamily="34" charset="0"/>
              </a:rPr>
              <a:t>CONFIDENTIAL</a:t>
            </a:r>
            <a:endParaRPr lang="en-GB" sz="1200" b="0" dirty="0">
              <a:solidFill>
                <a:srgbClr val="FFFFFF"/>
              </a:solidFill>
              <a:latin typeface="Calibri" pitchFamily="34" charset="0"/>
              <a:ea typeface="SimHei" pitchFamily="2" charset="-122"/>
              <a:cs typeface="Arial" pitchFamily="34" charset="0"/>
            </a:endParaRPr>
          </a:p>
        </p:txBody>
      </p:sp>
      <p:sp>
        <p:nvSpPr>
          <p:cNvPr id="22" name="TextBox 21" descr="insidestamp2shape" hidden="1"/>
          <p:cNvSpPr txBox="1"/>
          <p:nvPr userDrawn="1">
            <p:custDataLst>
              <p:tags r:id="rId14"/>
            </p:custDataLst>
          </p:nvPr>
        </p:nvSpPr>
        <p:spPr>
          <a:xfrm>
            <a:off x="1589553" y="7000110"/>
            <a:ext cx="570112" cy="184588"/>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rtlCol="0" anchor="ctr" anchorCtr="0">
            <a:spAutoFit/>
          </a:bodyPr>
          <a:lstStyle/>
          <a:p>
            <a:pPr algn="ctr"/>
            <a:r>
              <a:rPr lang="en-US" sz="1200" b="1" kern="1200" dirty="0" smtClean="0">
                <a:solidFill>
                  <a:srgbClr val="FFFFFF"/>
                </a:solidFill>
                <a:latin typeface="Calibri" pitchFamily="34" charset="0"/>
                <a:ea typeface="+mn-ea"/>
                <a:cs typeface="+mn-cs"/>
              </a:rPr>
              <a:t>DRAFT</a:t>
            </a:r>
            <a:endParaRPr lang="en-GB" sz="1200" b="1" kern="1200" dirty="0">
              <a:solidFill>
                <a:srgbClr val="FFFFFF"/>
              </a:solidFill>
              <a:latin typeface="Calibri" pitchFamily="34" charset="0"/>
              <a:ea typeface="+mn-ea"/>
              <a:cs typeface="+mn-cs"/>
            </a:endParaRPr>
          </a:p>
        </p:txBody>
      </p:sp>
      <p:pic>
        <p:nvPicPr>
          <p:cNvPr id="18" name="Picture 17" descr="insidebanklogo"/>
          <p:cNvPicPr>
            <a:picLocks noChangeAspect="1"/>
          </p:cNvPicPr>
          <p:nvPr userDrawn="1">
            <p:custDataLst>
              <p:tags r:id="rId15"/>
            </p:custDataLst>
          </p:nvPr>
        </p:nvPicPr>
        <p:blipFill>
          <a:blip r:embed="rId17" cstate="print"/>
          <a:stretch>
            <a:fillRect/>
          </a:stretch>
        </p:blipFill>
        <p:spPr>
          <a:xfrm>
            <a:off x="8350203" y="356467"/>
            <a:ext cx="1349480" cy="348468"/>
          </a:xfrm>
          <a:prstGeom prst="rect">
            <a:avLst/>
          </a:prstGeom>
        </p:spPr>
      </p:pic>
    </p:spTree>
    <p:extLst>
      <p:ext uri="{BB962C8B-B14F-4D97-AF65-F5344CB8AC3E}">
        <p14:creationId xmlns:p14="http://schemas.microsoft.com/office/powerpoint/2010/main" val="30210475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TS-Letter_Logo Only Layout">
    <p:spTree>
      <p:nvGrpSpPr>
        <p:cNvPr id="1" name=""/>
        <p:cNvGrpSpPr/>
        <p:nvPr/>
      </p:nvGrpSpPr>
      <p:grpSpPr>
        <a:xfrm>
          <a:off x="0" y="0"/>
          <a:ext cx="0" cy="0"/>
          <a:chOff x="0" y="0"/>
          <a:chExt cx="0" cy="0"/>
        </a:xfrm>
      </p:grpSpPr>
      <p:sp>
        <p:nvSpPr>
          <p:cNvPr id="54" name="Rectangle 53" descr="insidestampsection" hidden="1"/>
          <p:cNvSpPr/>
          <p:nvPr userDrawn="1">
            <p:custDataLst>
              <p:tags r:id="rId1"/>
            </p:custDataLst>
          </p:nvPr>
        </p:nvSpPr>
        <p:spPr bwMode="auto">
          <a:xfrm>
            <a:off x="358719" y="7006839"/>
            <a:ext cx="2699574" cy="179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rtlCol="0" anchor="ctr"/>
          <a:lstStyle/>
          <a:p>
            <a:pPr algn="ctr" defTabSz="521229" fontAlgn="auto">
              <a:spcBef>
                <a:spcPts val="0"/>
              </a:spcBef>
              <a:spcAft>
                <a:spcPts val="0"/>
              </a:spcAft>
            </a:pPr>
            <a:r>
              <a:rPr lang="en-GB" sz="1600" dirty="0" smtClean="0">
                <a:noFill/>
                <a:latin typeface="Calibri" pitchFamily="34" charset="0"/>
                <a:cs typeface="Arial"/>
              </a:rPr>
              <a:t>align:left;flow:right</a:t>
            </a:r>
          </a:p>
        </p:txBody>
      </p:sp>
      <p:sp>
        <p:nvSpPr>
          <p:cNvPr id="33" name="Slide Number Placeholder 1"/>
          <p:cNvSpPr txBox="1">
            <a:spLocks/>
          </p:cNvSpPr>
          <p:nvPr userDrawn="1">
            <p:custDataLst>
              <p:tags r:id="rId2"/>
            </p:custDataLst>
          </p:nvPr>
        </p:nvSpPr>
        <p:spPr>
          <a:xfrm>
            <a:off x="358718" y="7184698"/>
            <a:ext cx="406528" cy="179924"/>
          </a:xfrm>
          <a:prstGeom prst="rect">
            <a:avLst/>
          </a:prstGeom>
        </p:spPr>
        <p:txBody>
          <a:bodyPr vert="horz" wrap="square" lIns="0" tIns="0" rIns="0" bIns="0" numCol="1" anchor="b" anchorCtr="0" compatLnSpc="1">
            <a:prstTxWarp prst="textNoShape">
              <a:avLst/>
            </a:prstTxWarp>
          </a:bodyPr>
          <a:lstStyle>
            <a:lvl1pPr algn="r">
              <a:defRPr sz="1000">
                <a:solidFill>
                  <a:srgbClr val="484849"/>
                </a:solidFill>
              </a:defRPr>
            </a:lvl1pPr>
          </a:lstStyle>
          <a:p>
            <a:pPr marL="0" marR="0" lvl="0" indent="0" algn="l" defTabSz="472984" rtl="0" eaLnBrk="1" fontAlgn="base" latinLnBrk="0" hangingPunct="1">
              <a:lnSpc>
                <a:spcPct val="100000"/>
              </a:lnSpc>
              <a:spcBef>
                <a:spcPct val="0"/>
              </a:spcBef>
              <a:spcAft>
                <a:spcPct val="0"/>
              </a:spcAft>
              <a:buClrTx/>
              <a:buSzTx/>
              <a:buFontTx/>
              <a:buNone/>
              <a:tabLst/>
              <a:defRPr/>
            </a:pPr>
            <a:fld id="{5527B60C-9ABC-4EAD-802D-D0E27D6788DB}" type="slidenum">
              <a:rPr kumimoji="0" lang="en-US" sz="1000" b="0" i="0" u="none" strike="noStrike" kern="1200" cap="none" spc="0" normalizeH="0" baseline="0" noProof="0" smtClean="0">
                <a:ln>
                  <a:noFill/>
                </a:ln>
                <a:solidFill>
                  <a:srgbClr val="484849"/>
                </a:solidFill>
                <a:effectLst/>
                <a:uLnTx/>
                <a:uFillTx/>
                <a:latin typeface="Calibri" pitchFamily="34" charset="0"/>
              </a:rPr>
              <a:pPr marL="0" marR="0" lvl="0" indent="0" algn="l" defTabSz="472984"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484849"/>
              </a:solidFill>
              <a:effectLst/>
              <a:uLnTx/>
              <a:uFillTx/>
              <a:latin typeface="Calibri" pitchFamily="34" charset="0"/>
            </a:endParaRPr>
          </a:p>
        </p:txBody>
      </p:sp>
      <p:sp>
        <p:nvSpPr>
          <p:cNvPr id="36" name="Rectangle 35" descr="insidelogosection" hidden="1"/>
          <p:cNvSpPr/>
          <p:nvPr userDrawn="1">
            <p:custDataLst>
              <p:tags r:id="rId3"/>
            </p:custDataLst>
          </p:nvPr>
        </p:nvSpPr>
        <p:spPr bwMode="auto">
          <a:xfrm>
            <a:off x="3220706" y="6897297"/>
            <a:ext cx="6478977" cy="2878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rtlCol="0" anchor="ctr"/>
          <a:lstStyle/>
          <a:p>
            <a:pPr algn="ctr" defTabSz="521229" fontAlgn="auto">
              <a:spcBef>
                <a:spcPts val="0"/>
              </a:spcBef>
              <a:spcAft>
                <a:spcPts val="0"/>
              </a:spcAft>
            </a:pPr>
            <a:r>
              <a:rPr lang="en-GB" sz="1600" dirty="0" smtClean="0">
                <a:noFill/>
                <a:latin typeface="Calibri" pitchFamily="34" charset="0"/>
                <a:cs typeface="Arial"/>
              </a:rPr>
              <a:t>align:right;flow:left</a:t>
            </a:r>
          </a:p>
        </p:txBody>
      </p:sp>
      <p:sp>
        <p:nvSpPr>
          <p:cNvPr id="37" name="TextBox 36" descr="insidelogomaxdimension" hidden="1"/>
          <p:cNvSpPr txBox="1"/>
          <p:nvPr userDrawn="1">
            <p:custDataLst>
              <p:tags r:id="rId4"/>
            </p:custDataLst>
          </p:nvPr>
        </p:nvSpPr>
        <p:spPr>
          <a:xfrm>
            <a:off x="8799824" y="6897297"/>
            <a:ext cx="899858" cy="287879"/>
          </a:xfrm>
          <a:prstGeom prst="rect">
            <a:avLst/>
          </a:prstGeom>
          <a:noFill/>
          <a:ln w="3175">
            <a:noFill/>
          </a:ln>
        </p:spPr>
        <p:txBody>
          <a:bodyPr wrap="none" lIns="0" tIns="0" rIns="0" bIns="0" rtlCol="0" anchor="ctr">
            <a:noAutofit/>
          </a:bodyPr>
          <a:lstStyle/>
          <a:p>
            <a:pPr algn="ctr" defTabSz="472984" rtl="0" fontAlgn="base">
              <a:spcBef>
                <a:spcPct val="0"/>
              </a:spcBef>
              <a:spcAft>
                <a:spcPct val="0"/>
              </a:spcAft>
            </a:pPr>
            <a:r>
              <a:rPr lang="en-US" sz="800" kern="1200" dirty="0" smtClean="0">
                <a:noFill/>
                <a:latin typeface="Calibri" pitchFamily="34" charset="0"/>
                <a:ea typeface="ＭＳ Ｐゴシック" pitchFamily="34" charset="-128"/>
                <a:cs typeface="+mn-cs"/>
              </a:rPr>
              <a:t>Max. logo size</a:t>
            </a:r>
          </a:p>
          <a:p>
            <a:pPr algn="ctr" defTabSz="472984" rtl="0" fontAlgn="base">
              <a:spcBef>
                <a:spcPct val="0"/>
              </a:spcBef>
              <a:spcAft>
                <a:spcPct val="0"/>
              </a:spcAft>
            </a:pPr>
            <a:r>
              <a:rPr lang="en-US" sz="800" kern="1200" dirty="0" smtClean="0">
                <a:noFill/>
                <a:latin typeface="Calibri" pitchFamily="34" charset="0"/>
                <a:ea typeface="ＭＳ Ｐゴシック" pitchFamily="34" charset="-128"/>
                <a:cs typeface="+mn-cs"/>
              </a:rPr>
              <a:t>(H) 8 x (W) 25</a:t>
            </a:r>
            <a:endParaRPr lang="en-GB" sz="800" kern="1200" dirty="0">
              <a:noFill/>
              <a:latin typeface="Calibri" pitchFamily="34" charset="0"/>
              <a:ea typeface="ＭＳ Ｐゴシック" pitchFamily="34" charset="-128"/>
              <a:cs typeface="+mn-cs"/>
            </a:endParaRPr>
          </a:p>
        </p:txBody>
      </p:sp>
      <p:sp>
        <p:nvSpPr>
          <p:cNvPr id="38" name="TextBox 37" descr="insidelogospacer" hidden="1"/>
          <p:cNvSpPr txBox="1"/>
          <p:nvPr userDrawn="1">
            <p:custDataLst>
              <p:tags r:id="rId5"/>
            </p:custDataLst>
          </p:nvPr>
        </p:nvSpPr>
        <p:spPr>
          <a:xfrm>
            <a:off x="8619852" y="6619026"/>
            <a:ext cx="179972" cy="287879"/>
          </a:xfrm>
          <a:prstGeom prst="rect">
            <a:avLst/>
          </a:prstGeom>
          <a:noFill/>
          <a:ln w="3175">
            <a:noFill/>
          </a:ln>
        </p:spPr>
        <p:txBody>
          <a:bodyPr wrap="none" lIns="0" tIns="0" rIns="0" bIns="0" rtlCol="0" anchor="ctr">
            <a:noAutofit/>
          </a:bodyPr>
          <a:lstStyle/>
          <a:p>
            <a:pPr algn="ctr" defTabSz="472984" rtl="0" fontAlgn="base">
              <a:spcBef>
                <a:spcPct val="0"/>
              </a:spcBef>
              <a:spcAft>
                <a:spcPct val="0"/>
              </a:spcAft>
            </a:pPr>
            <a:r>
              <a:rPr lang="en-GB" sz="800" kern="1200" dirty="0" smtClean="0">
                <a:noFill/>
                <a:latin typeface="Calibri" pitchFamily="34" charset="0"/>
                <a:ea typeface="ＭＳ Ｐゴシック" pitchFamily="34" charset="-128"/>
                <a:cs typeface="+mn-cs"/>
              </a:rPr>
              <a:t>5</a:t>
            </a:r>
            <a:endParaRPr lang="en-GB" sz="800" kern="1200" dirty="0">
              <a:noFill/>
              <a:latin typeface="Calibri" pitchFamily="34" charset="0"/>
              <a:ea typeface="ＭＳ Ｐゴシック" pitchFamily="34" charset="-128"/>
              <a:cs typeface="+mn-cs"/>
            </a:endParaRPr>
          </a:p>
        </p:txBody>
      </p:sp>
      <p:cxnSp>
        <p:nvCxnSpPr>
          <p:cNvPr id="39" name="Straight Connector 38" descr="insidelogosectiondivider" hidden="1"/>
          <p:cNvCxnSpPr/>
          <p:nvPr userDrawn="1">
            <p:custDataLst>
              <p:tags r:id="rId6"/>
            </p:custDataLst>
          </p:nvPr>
        </p:nvCxnSpPr>
        <p:spPr>
          <a:xfrm rot="16200000" flipH="1">
            <a:off x="6316255" y="7041237"/>
            <a:ext cx="287879" cy="1"/>
          </a:xfrm>
          <a:prstGeom prst="line">
            <a:avLst/>
          </a:prstGeom>
          <a:noFill/>
          <a:ln w="6350" cap="flat" cmpd="sng" algn="ctr">
            <a:solidFill>
              <a:srgbClr val="000000"/>
            </a:solidFill>
            <a:prstDash val="solid"/>
          </a:ln>
          <a:effectLst/>
        </p:spPr>
      </p:cxnSp>
      <p:sp>
        <p:nvSpPr>
          <p:cNvPr id="53" name="TextBox 52" descr="insidestampspacer" hidden="1"/>
          <p:cNvSpPr txBox="1"/>
          <p:nvPr userDrawn="1">
            <p:custDataLst>
              <p:tags r:id="rId7"/>
            </p:custDataLst>
          </p:nvPr>
        </p:nvSpPr>
        <p:spPr>
          <a:xfrm>
            <a:off x="1471525" y="6840273"/>
            <a:ext cx="107983" cy="179924"/>
          </a:xfrm>
          <a:prstGeom prst="rect">
            <a:avLst/>
          </a:prstGeom>
          <a:noFill/>
          <a:ln w="3175">
            <a:noFill/>
          </a:ln>
        </p:spPr>
        <p:txBody>
          <a:bodyPr wrap="none" lIns="0" tIns="0" rIns="0" bIns="0" rtlCol="0" anchor="ctr">
            <a:noAutofit/>
          </a:bodyPr>
          <a:lstStyle/>
          <a:p>
            <a:pPr algn="ctr" defTabSz="472984" rtl="0" fontAlgn="base">
              <a:spcBef>
                <a:spcPct val="0"/>
              </a:spcBef>
              <a:spcAft>
                <a:spcPct val="0"/>
              </a:spcAft>
            </a:pPr>
            <a:r>
              <a:rPr lang="en-US" sz="800" kern="1200" dirty="0" smtClean="0">
                <a:noFill/>
                <a:latin typeface="Calibri" pitchFamily="34" charset="0"/>
                <a:ea typeface="ＭＳ Ｐゴシック" pitchFamily="34" charset="-128"/>
                <a:cs typeface="+mn-cs"/>
              </a:rPr>
              <a:t>3</a:t>
            </a:r>
            <a:endParaRPr lang="en-GB" sz="800" kern="1200" dirty="0">
              <a:noFill/>
              <a:latin typeface="Calibri" pitchFamily="34" charset="0"/>
              <a:ea typeface="ＭＳ Ｐゴシック" pitchFamily="34" charset="-128"/>
              <a:cs typeface="+mn-cs"/>
            </a:endParaRPr>
          </a:p>
        </p:txBody>
      </p:sp>
      <p:sp>
        <p:nvSpPr>
          <p:cNvPr id="55" name="Rectangle 54" descr="insidestampmaxdimension" hidden="1"/>
          <p:cNvSpPr/>
          <p:nvPr userDrawn="1">
            <p:custDataLst>
              <p:tags r:id="rId8"/>
            </p:custDataLst>
          </p:nvPr>
        </p:nvSpPr>
        <p:spPr bwMode="auto">
          <a:xfrm>
            <a:off x="358719" y="6619026"/>
            <a:ext cx="2699574" cy="179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rtlCol="0" anchor="ctr"/>
          <a:lstStyle/>
          <a:p>
            <a:pPr algn="ctr" defTabSz="521229" fontAlgn="auto">
              <a:spcBef>
                <a:spcPts val="0"/>
              </a:spcBef>
              <a:spcAft>
                <a:spcPts val="0"/>
              </a:spcAft>
            </a:pPr>
            <a:endParaRPr lang="en-GB" sz="1600" dirty="0" smtClean="0">
              <a:solidFill>
                <a:schemeClr val="bg1"/>
              </a:solidFill>
              <a:latin typeface="Calibri" pitchFamily="34" charset="0"/>
              <a:cs typeface="Arial"/>
            </a:endParaRPr>
          </a:p>
        </p:txBody>
      </p:sp>
      <p:sp>
        <p:nvSpPr>
          <p:cNvPr id="21" name="TextBox 20" descr="insidestamp1shape" hidden="1"/>
          <p:cNvSpPr txBox="1"/>
          <p:nvPr userDrawn="1">
            <p:custDataLst>
              <p:tags r:id="rId9"/>
            </p:custDataLst>
          </p:nvPr>
        </p:nvSpPr>
        <p:spPr>
          <a:xfrm>
            <a:off x="358720" y="7000110"/>
            <a:ext cx="1094660" cy="184588"/>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rtlCol="0" anchor="ctr" anchorCtr="0">
            <a:spAutoFit/>
          </a:bodyPr>
          <a:lstStyle/>
          <a:p>
            <a:pPr algn="ctr"/>
            <a:r>
              <a:rPr lang="en-US" sz="1200" b="1" dirty="0" smtClean="0">
                <a:solidFill>
                  <a:srgbClr val="FFFFFF"/>
                </a:solidFill>
                <a:latin typeface="Calibri" pitchFamily="34" charset="0"/>
              </a:rPr>
              <a:t>CONFIDENTIAL</a:t>
            </a:r>
            <a:endParaRPr lang="en-GB" sz="1200" b="0" dirty="0">
              <a:solidFill>
                <a:srgbClr val="FFFFFF"/>
              </a:solidFill>
              <a:latin typeface="Calibri" pitchFamily="34" charset="0"/>
              <a:ea typeface="SimHei" pitchFamily="2" charset="-122"/>
              <a:cs typeface="Arial" pitchFamily="34" charset="0"/>
            </a:endParaRPr>
          </a:p>
        </p:txBody>
      </p:sp>
      <p:sp>
        <p:nvSpPr>
          <p:cNvPr id="22" name="TextBox 21" descr="insidestamp2shape" hidden="1"/>
          <p:cNvSpPr txBox="1"/>
          <p:nvPr userDrawn="1">
            <p:custDataLst>
              <p:tags r:id="rId10"/>
            </p:custDataLst>
          </p:nvPr>
        </p:nvSpPr>
        <p:spPr>
          <a:xfrm>
            <a:off x="1589553" y="7000110"/>
            <a:ext cx="570112" cy="184588"/>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rtlCol="0" anchor="ctr" anchorCtr="0">
            <a:spAutoFit/>
          </a:bodyPr>
          <a:lstStyle/>
          <a:p>
            <a:pPr algn="ctr"/>
            <a:r>
              <a:rPr lang="en-US" sz="1200" b="1" kern="1200" dirty="0" smtClean="0">
                <a:solidFill>
                  <a:srgbClr val="FFFFFF"/>
                </a:solidFill>
                <a:latin typeface="Calibri" pitchFamily="34" charset="0"/>
                <a:ea typeface="+mn-ea"/>
                <a:cs typeface="+mn-cs"/>
              </a:rPr>
              <a:t>DRAFT</a:t>
            </a:r>
            <a:endParaRPr lang="en-GB" sz="1200" b="1" kern="1200" dirty="0">
              <a:solidFill>
                <a:srgbClr val="FFFFFF"/>
              </a:solidFill>
              <a:latin typeface="Calibri" pitchFamily="34" charset="0"/>
              <a:ea typeface="+mn-ea"/>
              <a:cs typeface="+mn-cs"/>
            </a:endParaRPr>
          </a:p>
        </p:txBody>
      </p:sp>
      <p:pic>
        <p:nvPicPr>
          <p:cNvPr id="18" name="Picture 17" descr="insidebanklogo"/>
          <p:cNvPicPr>
            <a:picLocks noChangeAspect="1"/>
          </p:cNvPicPr>
          <p:nvPr userDrawn="1">
            <p:custDataLst>
              <p:tags r:id="rId11"/>
            </p:custDataLst>
          </p:nvPr>
        </p:nvPicPr>
        <p:blipFill>
          <a:blip r:embed="rId13" cstate="print"/>
          <a:stretch>
            <a:fillRect/>
          </a:stretch>
        </p:blipFill>
        <p:spPr>
          <a:xfrm>
            <a:off x="8350203" y="356467"/>
            <a:ext cx="1349480" cy="348468"/>
          </a:xfrm>
          <a:prstGeom prst="rect">
            <a:avLst/>
          </a:prstGeom>
        </p:spPr>
      </p:pic>
    </p:spTree>
    <p:extLst>
      <p:ext uri="{BB962C8B-B14F-4D97-AF65-F5344CB8AC3E}">
        <p14:creationId xmlns:p14="http://schemas.microsoft.com/office/powerpoint/2010/main" val="3142409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ooter Slide">
    <p:spTree>
      <p:nvGrpSpPr>
        <p:cNvPr id="1" name=""/>
        <p:cNvGrpSpPr/>
        <p:nvPr/>
      </p:nvGrpSpPr>
      <p:grpSpPr>
        <a:xfrm>
          <a:off x="0" y="0"/>
          <a:ext cx="0" cy="0"/>
          <a:chOff x="0" y="0"/>
          <a:chExt cx="0" cy="0"/>
        </a:xfrm>
      </p:grpSpPr>
      <p:sp>
        <p:nvSpPr>
          <p:cNvPr id="4" name="Rectangle 3" descr="insidestampsection" hidden="1"/>
          <p:cNvSpPr/>
          <p:nvPr userDrawn="1">
            <p:custDataLst>
              <p:tags r:id="rId1"/>
            </p:custDataLst>
          </p:nvPr>
        </p:nvSpPr>
        <p:spPr bwMode="auto">
          <a:xfrm>
            <a:off x="358719" y="7006839"/>
            <a:ext cx="2699574" cy="179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1229" fontAlgn="auto">
              <a:spcBef>
                <a:spcPts val="0"/>
              </a:spcBef>
              <a:spcAft>
                <a:spcPts val="0"/>
              </a:spcAft>
              <a:defRPr/>
            </a:pPr>
            <a:r>
              <a:rPr lang="en-GB" sz="1600" dirty="0">
                <a:noFill/>
                <a:cs typeface="Arial"/>
              </a:rPr>
              <a:t>align:left;flow:right</a:t>
            </a:r>
          </a:p>
        </p:txBody>
      </p:sp>
      <p:cxnSp>
        <p:nvCxnSpPr>
          <p:cNvPr id="5" name="Straight Connector 4"/>
          <p:cNvCxnSpPr/>
          <p:nvPr userDrawn="1">
            <p:custDataLst>
              <p:tags r:id="rId2"/>
            </p:custDataLst>
          </p:nvPr>
        </p:nvCxnSpPr>
        <p:spPr>
          <a:xfrm>
            <a:off x="358718" y="1007641"/>
            <a:ext cx="9339376" cy="1586"/>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1"/>
          <p:cNvSpPr txBox="1">
            <a:spLocks/>
          </p:cNvSpPr>
          <p:nvPr userDrawn="1">
            <p:custDataLst>
              <p:tags r:id="rId3"/>
            </p:custDataLst>
          </p:nvPr>
        </p:nvSpPr>
        <p:spPr>
          <a:xfrm>
            <a:off x="358718" y="7185177"/>
            <a:ext cx="406336" cy="179313"/>
          </a:xfrm>
          <a:prstGeom prst="rect">
            <a:avLst/>
          </a:prstGeom>
        </p:spPr>
        <p:txBody>
          <a:bodyPr lIns="0" tIns="0" rIns="0" bIns="0" anchor="b"/>
          <a:lstStyle/>
          <a:p>
            <a:pPr>
              <a:defRPr/>
            </a:pPr>
            <a:fld id="{BEFC986F-6F64-4AE6-B996-8D66813750C2}" type="slidenum">
              <a:rPr lang="en-US" sz="1000">
                <a:solidFill>
                  <a:srgbClr val="484849"/>
                </a:solidFill>
                <a:latin typeface="Calibri" pitchFamily="34" charset="0"/>
                <a:cs typeface="Arial" charset="0"/>
              </a:rPr>
              <a:pPr>
                <a:defRPr/>
              </a:pPr>
              <a:t>‹#›</a:t>
            </a:fld>
            <a:endParaRPr lang="en-US" sz="1000" dirty="0">
              <a:solidFill>
                <a:srgbClr val="484849"/>
              </a:solidFill>
              <a:latin typeface="Calibri" pitchFamily="34" charset="0"/>
              <a:cs typeface="Arial" charset="0"/>
            </a:endParaRPr>
          </a:p>
        </p:txBody>
      </p:sp>
      <p:sp>
        <p:nvSpPr>
          <p:cNvPr id="7" name="Rectangle 6" descr="insidelogosection" hidden="1"/>
          <p:cNvSpPr/>
          <p:nvPr userDrawn="1">
            <p:custDataLst>
              <p:tags r:id="rId4"/>
            </p:custDataLst>
          </p:nvPr>
        </p:nvSpPr>
        <p:spPr bwMode="auto">
          <a:xfrm>
            <a:off x="3220706" y="6897297"/>
            <a:ext cx="6478977" cy="2878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1229" fontAlgn="auto">
              <a:spcBef>
                <a:spcPts val="0"/>
              </a:spcBef>
              <a:spcAft>
                <a:spcPts val="0"/>
              </a:spcAft>
              <a:defRPr/>
            </a:pPr>
            <a:r>
              <a:rPr lang="en-GB" sz="1600" dirty="0">
                <a:noFill/>
                <a:cs typeface="Arial"/>
              </a:rPr>
              <a:t>align:right;flow:left</a:t>
            </a:r>
          </a:p>
        </p:txBody>
      </p:sp>
      <p:sp>
        <p:nvSpPr>
          <p:cNvPr id="8" name="TextBox 7" descr="insidelogomaxdimension" hidden="1"/>
          <p:cNvSpPr txBox="1"/>
          <p:nvPr userDrawn="1">
            <p:custDataLst>
              <p:tags r:id="rId5"/>
            </p:custDataLst>
          </p:nvPr>
        </p:nvSpPr>
        <p:spPr>
          <a:xfrm>
            <a:off x="8799824" y="6897297"/>
            <a:ext cx="899858" cy="287879"/>
          </a:xfrm>
          <a:prstGeom prst="rect">
            <a:avLst/>
          </a:prstGeom>
          <a:noFill/>
          <a:ln w="3175">
            <a:noFill/>
          </a:ln>
        </p:spPr>
        <p:txBody>
          <a:bodyPr wrap="none" lIns="0" tIns="0" rIns="0" bIns="0" anchor="ctr"/>
          <a:lstStyle/>
          <a:p>
            <a:pPr algn="ctr" defTabSz="472984">
              <a:defRPr/>
            </a:pPr>
            <a:r>
              <a:rPr lang="en-US" sz="800" dirty="0">
                <a:noFill/>
                <a:latin typeface="Calibri" pitchFamily="34" charset="0"/>
              </a:rPr>
              <a:t>Max. logo size</a:t>
            </a:r>
          </a:p>
          <a:p>
            <a:pPr algn="ctr" defTabSz="472984">
              <a:defRPr/>
            </a:pPr>
            <a:r>
              <a:rPr lang="en-US" sz="800" dirty="0">
                <a:noFill/>
                <a:latin typeface="Calibri" pitchFamily="34" charset="0"/>
              </a:rPr>
              <a:t>(H) 8 x (W) 25</a:t>
            </a:r>
            <a:endParaRPr lang="en-GB" sz="800" dirty="0">
              <a:noFill/>
              <a:latin typeface="Calibri" pitchFamily="34" charset="0"/>
            </a:endParaRPr>
          </a:p>
        </p:txBody>
      </p:sp>
      <p:sp>
        <p:nvSpPr>
          <p:cNvPr id="9" name="TextBox 8" descr="insidelogospacer" hidden="1"/>
          <p:cNvSpPr txBox="1"/>
          <p:nvPr userDrawn="1">
            <p:custDataLst>
              <p:tags r:id="rId6"/>
            </p:custDataLst>
          </p:nvPr>
        </p:nvSpPr>
        <p:spPr>
          <a:xfrm>
            <a:off x="8619852" y="6619026"/>
            <a:ext cx="179972" cy="287879"/>
          </a:xfrm>
          <a:prstGeom prst="rect">
            <a:avLst/>
          </a:prstGeom>
          <a:noFill/>
          <a:ln w="3175">
            <a:noFill/>
          </a:ln>
        </p:spPr>
        <p:txBody>
          <a:bodyPr wrap="none" lIns="0" tIns="0" rIns="0" bIns="0" anchor="ctr"/>
          <a:lstStyle/>
          <a:p>
            <a:pPr algn="ctr" defTabSz="472984">
              <a:defRPr/>
            </a:pPr>
            <a:r>
              <a:rPr lang="en-GB" sz="800" dirty="0">
                <a:noFill/>
                <a:latin typeface="Calibri" pitchFamily="34" charset="0"/>
              </a:rPr>
              <a:t>5</a:t>
            </a:r>
          </a:p>
        </p:txBody>
      </p:sp>
      <p:cxnSp>
        <p:nvCxnSpPr>
          <p:cNvPr id="10" name="Straight Connector 10" descr="insidelogosectiondivider" hidden="1"/>
          <p:cNvCxnSpPr>
            <a:cxnSpLocks noChangeShapeType="1"/>
          </p:cNvCxnSpPr>
          <p:nvPr userDrawn="1">
            <p:custDataLst>
              <p:tags r:id="rId7"/>
            </p:custDataLst>
          </p:nvPr>
        </p:nvCxnSpPr>
        <p:spPr bwMode="auto">
          <a:xfrm rot="16200000" flipH="1">
            <a:off x="6316497" y="7041568"/>
            <a:ext cx="287216" cy="0"/>
          </a:xfrm>
          <a:prstGeom prst="line">
            <a:avLst/>
          </a:prstGeom>
          <a:noFill/>
          <a:ln w="6350" algn="ctr">
            <a:solidFill>
              <a:srgbClr val="000000"/>
            </a:solidFill>
            <a:round/>
            <a:headEnd/>
            <a:tailEnd/>
          </a:ln>
        </p:spPr>
      </p:cxnSp>
      <p:sp>
        <p:nvSpPr>
          <p:cNvPr id="11" name="TextBox 10" descr="insidestampspacer" hidden="1"/>
          <p:cNvSpPr txBox="1"/>
          <p:nvPr userDrawn="1">
            <p:custDataLst>
              <p:tags r:id="rId8"/>
            </p:custDataLst>
          </p:nvPr>
        </p:nvSpPr>
        <p:spPr>
          <a:xfrm>
            <a:off x="1471525" y="6840273"/>
            <a:ext cx="107983" cy="179924"/>
          </a:xfrm>
          <a:prstGeom prst="rect">
            <a:avLst/>
          </a:prstGeom>
          <a:noFill/>
          <a:ln w="3175">
            <a:noFill/>
          </a:ln>
        </p:spPr>
        <p:txBody>
          <a:bodyPr wrap="none" lIns="0" tIns="0" rIns="0" bIns="0" anchor="ctr"/>
          <a:lstStyle/>
          <a:p>
            <a:pPr algn="ctr" defTabSz="472984">
              <a:defRPr/>
            </a:pPr>
            <a:r>
              <a:rPr lang="en-US" sz="800" dirty="0">
                <a:noFill/>
                <a:latin typeface="Calibri" pitchFamily="34" charset="0"/>
              </a:rPr>
              <a:t>3</a:t>
            </a:r>
            <a:endParaRPr lang="en-GB" sz="800" dirty="0">
              <a:noFill/>
              <a:latin typeface="Calibri" pitchFamily="34" charset="0"/>
            </a:endParaRPr>
          </a:p>
        </p:txBody>
      </p:sp>
      <p:sp>
        <p:nvSpPr>
          <p:cNvPr id="12" name="Rectangle 11" descr="insidestampmaxdimension" hidden="1"/>
          <p:cNvSpPr/>
          <p:nvPr userDrawn="1">
            <p:custDataLst>
              <p:tags r:id="rId9"/>
            </p:custDataLst>
          </p:nvPr>
        </p:nvSpPr>
        <p:spPr bwMode="auto">
          <a:xfrm>
            <a:off x="358718" y="6618679"/>
            <a:ext cx="2699912" cy="1808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0492">
              <a:defRPr/>
            </a:pPr>
            <a:endParaRPr lang="en-GB" sz="1600" dirty="0">
              <a:solidFill>
                <a:schemeClr val="bg1"/>
              </a:solidFill>
              <a:ea typeface="ＭＳ Ｐゴシック" pitchFamily="34" charset="-128"/>
            </a:endParaRPr>
          </a:p>
        </p:txBody>
      </p:sp>
      <p:sp>
        <p:nvSpPr>
          <p:cNvPr id="14" name="TextBox 13" descr="insidestamp1shape" hidden="1"/>
          <p:cNvSpPr txBox="1"/>
          <p:nvPr userDrawn="1">
            <p:custDataLst>
              <p:tags r:id="rId10"/>
            </p:custDataLst>
          </p:nvPr>
        </p:nvSpPr>
        <p:spPr>
          <a:xfrm>
            <a:off x="358720" y="6999519"/>
            <a:ext cx="1095202" cy="185659"/>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anchor="ctr">
            <a:spAutoFit/>
          </a:bodyPr>
          <a:lstStyle/>
          <a:p>
            <a:pPr algn="ctr">
              <a:defRPr/>
            </a:pPr>
            <a:r>
              <a:rPr lang="en-US" sz="1200" b="1" dirty="0">
                <a:solidFill>
                  <a:srgbClr val="FFFFFF"/>
                </a:solidFill>
                <a:ea typeface="ＭＳ Ｐゴシック" pitchFamily="34" charset="-128"/>
              </a:rPr>
              <a:t>CONFIDENTIAL</a:t>
            </a:r>
            <a:endParaRPr lang="en-GB" sz="1200" dirty="0">
              <a:solidFill>
                <a:srgbClr val="FFFFFF"/>
              </a:solidFill>
              <a:ea typeface="SimHei" pitchFamily="49" charset="-122"/>
            </a:endParaRPr>
          </a:p>
        </p:txBody>
      </p:sp>
      <p:sp>
        <p:nvSpPr>
          <p:cNvPr id="15" name="TextBox 14" descr="insidestamp2shape" hidden="1"/>
          <p:cNvSpPr txBox="1"/>
          <p:nvPr userDrawn="1">
            <p:custDataLst>
              <p:tags r:id="rId11"/>
            </p:custDataLst>
          </p:nvPr>
        </p:nvSpPr>
        <p:spPr>
          <a:xfrm>
            <a:off x="1588837" y="6999519"/>
            <a:ext cx="571410" cy="185659"/>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anchor="ctr">
            <a:spAutoFit/>
          </a:bodyPr>
          <a:lstStyle/>
          <a:p>
            <a:pPr algn="ctr">
              <a:defRPr/>
            </a:pPr>
            <a:r>
              <a:rPr lang="en-US" sz="1200" b="1" dirty="0">
                <a:solidFill>
                  <a:srgbClr val="FFFFFF"/>
                </a:solidFill>
                <a:ea typeface="ＭＳ Ｐゴシック" pitchFamily="34" charset="-128"/>
              </a:rPr>
              <a:t>DRAFT</a:t>
            </a:r>
            <a:endParaRPr lang="en-GB" sz="1200" b="1" dirty="0">
              <a:solidFill>
                <a:srgbClr val="FFFFFF"/>
              </a:solidFill>
              <a:ea typeface="ＭＳ Ｐゴシック" pitchFamily="34" charset="-128"/>
            </a:endParaRPr>
          </a:p>
        </p:txBody>
      </p:sp>
      <p:sp>
        <p:nvSpPr>
          <p:cNvPr id="42" name="Text Placeholder 41"/>
          <p:cNvSpPr>
            <a:spLocks noGrp="1"/>
          </p:cNvSpPr>
          <p:nvPr>
            <p:ph type="body" sz="quarter" idx="10" hasCustomPrompt="1"/>
            <p:custDataLst>
              <p:tags r:id="rId12"/>
            </p:custDataLst>
          </p:nvPr>
        </p:nvSpPr>
        <p:spPr>
          <a:xfrm>
            <a:off x="358720" y="359848"/>
            <a:ext cx="7541247" cy="359849"/>
          </a:xfrm>
          <a:prstGeom prst="rect">
            <a:avLst/>
          </a:prstGeom>
        </p:spPr>
        <p:txBody>
          <a:bodyPr/>
          <a:lstStyle>
            <a:lvl1pPr marL="0" marR="0" indent="0" algn="l" defTabSz="472886" rtl="0" eaLnBrk="1" fontAlgn="base" latinLnBrk="0" hangingPunct="1">
              <a:lnSpc>
                <a:spcPct val="100000"/>
              </a:lnSpc>
              <a:spcBef>
                <a:spcPts val="0"/>
              </a:spcBef>
              <a:spcAft>
                <a:spcPct val="0"/>
              </a:spcAft>
              <a:buClrTx/>
              <a:buSzTx/>
              <a:buFontTx/>
              <a:buNone/>
              <a:tabLst/>
              <a:defRPr sz="2800" b="1" baseline="0">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marL="0" marR="0" lvl="0" indent="0" algn="l" defTabSz="472886" rtl="0" eaLnBrk="1" fontAlgn="base" latinLnBrk="0" hangingPunct="1">
              <a:lnSpc>
                <a:spcPct val="100000"/>
              </a:lnSpc>
              <a:spcBef>
                <a:spcPts val="0"/>
              </a:spcBef>
              <a:spcAft>
                <a:spcPct val="0"/>
              </a:spcAft>
              <a:buClrTx/>
              <a:buSzTx/>
              <a:buFontTx/>
              <a:buNone/>
              <a:tabLst/>
              <a:defRPr/>
            </a:pPr>
            <a:r>
              <a:rPr lang="en-US" dirty="0" smtClean="0"/>
              <a:t>Click to edit Header</a:t>
            </a:r>
          </a:p>
          <a:p>
            <a:pPr lvl="0"/>
            <a:endParaRPr lang="en-US" dirty="0" smtClean="0"/>
          </a:p>
        </p:txBody>
      </p:sp>
      <p:sp>
        <p:nvSpPr>
          <p:cNvPr id="23" name="Text Placeholder 50"/>
          <p:cNvSpPr>
            <a:spLocks noGrp="1"/>
          </p:cNvSpPr>
          <p:nvPr>
            <p:ph type="body" sz="quarter" idx="12"/>
            <p:custDataLst>
              <p:tags r:id="rId13"/>
            </p:custDataLst>
          </p:nvPr>
        </p:nvSpPr>
        <p:spPr>
          <a:xfrm>
            <a:off x="358721" y="1367424"/>
            <a:ext cx="9339737" cy="5265534"/>
          </a:xfrm>
          <a:prstGeom prst="rect">
            <a:avLst/>
          </a:prstGeom>
        </p:spPr>
        <p:txBody>
          <a:bodyPr anchor="b"/>
          <a:lstStyle>
            <a:lvl1pPr marL="0" indent="0">
              <a:spcBef>
                <a:spcPts val="400"/>
              </a:spcBef>
              <a:spcAft>
                <a:spcPts val="400"/>
              </a:spcAft>
              <a:buFont typeface="Calibri" pitchFamily="34" charset="0"/>
              <a:buNone/>
              <a:defRPr sz="900" b="1" baseline="0">
                <a:solidFill>
                  <a:srgbClr val="000000"/>
                </a:solidFill>
                <a:latin typeface="Calibri" pitchFamily="34" charset="0"/>
              </a:defRPr>
            </a:lvl1pPr>
            <a:lvl2pPr marL="0" indent="0">
              <a:spcBef>
                <a:spcPts val="400"/>
              </a:spcBef>
              <a:spcAft>
                <a:spcPts val="400"/>
              </a:spcAft>
              <a:buFont typeface="Calibri" pitchFamily="34" charset="0"/>
              <a:buNone/>
              <a:defRPr sz="900" b="1">
                <a:solidFill>
                  <a:srgbClr val="000000"/>
                </a:solidFill>
                <a:latin typeface="Calibri" pitchFamily="34" charset="0"/>
              </a:defRPr>
            </a:lvl2pPr>
            <a:lvl3pPr marL="0" indent="0">
              <a:spcBef>
                <a:spcPts val="400"/>
              </a:spcBef>
              <a:spcAft>
                <a:spcPts val="400"/>
              </a:spcAft>
              <a:buFont typeface="Calibri" pitchFamily="34" charset="0"/>
              <a:buNone/>
              <a:defRPr lang="en-GB" sz="900" b="1" kern="1200" dirty="0" smtClean="0">
                <a:solidFill>
                  <a:srgbClr val="000000"/>
                </a:solidFill>
                <a:latin typeface="Calibri" pitchFamily="34" charset="0"/>
                <a:ea typeface="ＭＳ Ｐゴシック" charset="0"/>
                <a:cs typeface="+mn-cs"/>
              </a:defRPr>
            </a:lvl3pPr>
            <a:lvl4pPr marL="0" indent="0">
              <a:spcBef>
                <a:spcPts val="400"/>
              </a:spcBef>
              <a:spcAft>
                <a:spcPts val="400"/>
              </a:spcAft>
              <a:buFont typeface="Calibri" pitchFamily="34" charset="0"/>
              <a:buNone/>
              <a:defRPr lang="en-GB" sz="900" b="1" kern="1200" dirty="0" smtClean="0">
                <a:solidFill>
                  <a:srgbClr val="000000"/>
                </a:solidFill>
                <a:latin typeface="Calibri" pitchFamily="34" charset="0"/>
                <a:ea typeface="ＭＳ Ｐゴシック" charset="0"/>
                <a:cs typeface="+mn-cs"/>
              </a:defRPr>
            </a:lvl4pPr>
            <a:lvl5pPr marL="0" indent="0">
              <a:spcBef>
                <a:spcPts val="400"/>
              </a:spcBef>
              <a:spcAft>
                <a:spcPts val="400"/>
              </a:spcAft>
              <a:buFont typeface="Arial" pitchFamily="34" charset="0"/>
              <a:buNone/>
              <a:defRPr lang="en-GB" sz="900" b="1" kern="1200" dirty="0" smtClean="0">
                <a:solidFill>
                  <a:srgbClr val="000000"/>
                </a:solidFill>
                <a:latin typeface="Calibri" pitchFamily="34" charset="0"/>
                <a:ea typeface="ＭＳ Ｐゴシック" charset="0"/>
                <a:cs typeface="+mn-cs"/>
              </a:defRPr>
            </a:lvl5pPr>
            <a:lvl6pPr marL="0" indent="0">
              <a:spcBef>
                <a:spcPts val="400"/>
              </a:spcBef>
              <a:spcAft>
                <a:spcPts val="400"/>
              </a:spcAft>
              <a:buNone/>
              <a:defRPr lang="en-GB" sz="900" b="1" kern="1200" dirty="0" smtClean="0">
                <a:solidFill>
                  <a:srgbClr val="000000"/>
                </a:solidFill>
                <a:latin typeface="Calibri" pitchFamily="34" charset="0"/>
                <a:ea typeface="ＭＳ Ｐゴシック" charset="0"/>
                <a:cs typeface="+mn-cs"/>
              </a:defRPr>
            </a:lvl6pPr>
            <a:lvl7pPr marL="0" indent="0">
              <a:spcBef>
                <a:spcPts val="400"/>
              </a:spcBef>
              <a:spcAft>
                <a:spcPts val="400"/>
              </a:spcAft>
              <a:buFont typeface="Arial" pitchFamily="34" charset="0"/>
              <a:buNone/>
              <a:defRPr lang="en-GB" sz="900" b="1" kern="1200" dirty="0" smtClean="0">
                <a:solidFill>
                  <a:srgbClr val="000000"/>
                </a:solidFill>
                <a:latin typeface="Calibri" pitchFamily="34" charset="0"/>
                <a:ea typeface="ＭＳ Ｐゴシック" charset="0"/>
                <a:cs typeface="+mn-cs"/>
              </a:defRPr>
            </a:lvl7pPr>
            <a:lvl8pPr marL="0" indent="0">
              <a:spcBef>
                <a:spcPts val="400"/>
              </a:spcBef>
              <a:spcAft>
                <a:spcPts val="400"/>
              </a:spcAft>
              <a:buFont typeface="Arial" pitchFamily="34" charset="0"/>
              <a:buNone/>
              <a:defRPr lang="en-GB" sz="900" b="1" kern="1200" dirty="0" smtClean="0">
                <a:solidFill>
                  <a:srgbClr val="000000"/>
                </a:solidFill>
                <a:latin typeface="Calibri" pitchFamily="34" charset="0"/>
                <a:ea typeface="ＭＳ Ｐゴシック" charset="0"/>
                <a:cs typeface="+mn-cs"/>
              </a:defRPr>
            </a:lvl8pPr>
            <a:lvl9pPr marL="0" indent="0">
              <a:spcBef>
                <a:spcPts val="400"/>
              </a:spcBef>
              <a:spcAft>
                <a:spcPts val="400"/>
              </a:spcAft>
              <a:buFont typeface="Arial" pitchFamily="34" charset="0"/>
              <a:buNone/>
              <a:defRPr lang="en-US" sz="900" b="1" kern="1200" dirty="0" smtClean="0">
                <a:solidFill>
                  <a:srgbClr val="000000"/>
                </a:solidFill>
                <a:latin typeface="Calibri" pitchFamily="34" charset="0"/>
                <a:ea typeface="ＭＳ Ｐゴシック" charset="0"/>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16" name="Picture 15" descr="insidebanklogo"/>
          <p:cNvPicPr>
            <a:picLocks noChangeAspect="1"/>
          </p:cNvPicPr>
          <p:nvPr userDrawn="1">
            <p:custDataLst>
              <p:tags r:id="rId14"/>
            </p:custDataLst>
          </p:nvPr>
        </p:nvPicPr>
        <p:blipFill>
          <a:blip r:embed="rId16" cstate="print"/>
          <a:stretch>
            <a:fillRect/>
          </a:stretch>
        </p:blipFill>
        <p:spPr>
          <a:xfrm>
            <a:off x="8350203" y="356467"/>
            <a:ext cx="1349480" cy="348468"/>
          </a:xfrm>
          <a:prstGeom prst="rect">
            <a:avLst/>
          </a:prstGeom>
        </p:spPr>
      </p:pic>
    </p:spTree>
    <p:extLst>
      <p:ext uri="{BB962C8B-B14F-4D97-AF65-F5344CB8AC3E}">
        <p14:creationId xmlns:p14="http://schemas.microsoft.com/office/powerpoint/2010/main" val="8474858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TS-Letter_Blank Layout">
    <p:spTree>
      <p:nvGrpSpPr>
        <p:cNvPr id="1" name=""/>
        <p:cNvGrpSpPr/>
        <p:nvPr/>
      </p:nvGrpSpPr>
      <p:grpSpPr>
        <a:xfrm>
          <a:off x="0" y="0"/>
          <a:ext cx="0" cy="0"/>
          <a:chOff x="0" y="0"/>
          <a:chExt cx="0" cy="0"/>
        </a:xfrm>
      </p:grpSpPr>
      <p:sp>
        <p:nvSpPr>
          <p:cNvPr id="54" name="Rectangle 53" descr="insidestampsection" hidden="1"/>
          <p:cNvSpPr/>
          <p:nvPr userDrawn="1">
            <p:custDataLst>
              <p:tags r:id="rId1"/>
            </p:custDataLst>
          </p:nvPr>
        </p:nvSpPr>
        <p:spPr bwMode="auto">
          <a:xfrm>
            <a:off x="358719" y="7006839"/>
            <a:ext cx="2699574" cy="179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rtlCol="0" anchor="ctr"/>
          <a:lstStyle/>
          <a:p>
            <a:pPr algn="ctr" defTabSz="521229" fontAlgn="auto">
              <a:spcBef>
                <a:spcPts val="0"/>
              </a:spcBef>
              <a:spcAft>
                <a:spcPts val="0"/>
              </a:spcAft>
            </a:pPr>
            <a:r>
              <a:rPr lang="en-GB" sz="1600" dirty="0" smtClean="0">
                <a:noFill/>
                <a:latin typeface="Calibri" pitchFamily="34" charset="0"/>
                <a:cs typeface="Arial"/>
              </a:rPr>
              <a:t>align:left;flow:right</a:t>
            </a:r>
          </a:p>
        </p:txBody>
      </p:sp>
      <p:sp>
        <p:nvSpPr>
          <p:cNvPr id="33" name="Slide Number Placeholder 1"/>
          <p:cNvSpPr txBox="1">
            <a:spLocks/>
          </p:cNvSpPr>
          <p:nvPr userDrawn="1">
            <p:custDataLst>
              <p:tags r:id="rId2"/>
            </p:custDataLst>
          </p:nvPr>
        </p:nvSpPr>
        <p:spPr>
          <a:xfrm>
            <a:off x="358718" y="7184698"/>
            <a:ext cx="406528" cy="179924"/>
          </a:xfrm>
          <a:prstGeom prst="rect">
            <a:avLst/>
          </a:prstGeom>
        </p:spPr>
        <p:txBody>
          <a:bodyPr vert="horz" wrap="square" lIns="0" tIns="0" rIns="0" bIns="0" numCol="1" anchor="b" anchorCtr="0" compatLnSpc="1">
            <a:prstTxWarp prst="textNoShape">
              <a:avLst/>
            </a:prstTxWarp>
          </a:bodyPr>
          <a:lstStyle>
            <a:lvl1pPr algn="r">
              <a:defRPr sz="1000">
                <a:solidFill>
                  <a:srgbClr val="484849"/>
                </a:solidFill>
              </a:defRPr>
            </a:lvl1pPr>
          </a:lstStyle>
          <a:p>
            <a:pPr marL="0" marR="0" lvl="0" indent="0" algn="l" defTabSz="472984" rtl="0" eaLnBrk="1" fontAlgn="base" latinLnBrk="0" hangingPunct="1">
              <a:lnSpc>
                <a:spcPct val="100000"/>
              </a:lnSpc>
              <a:spcBef>
                <a:spcPct val="0"/>
              </a:spcBef>
              <a:spcAft>
                <a:spcPct val="0"/>
              </a:spcAft>
              <a:buClrTx/>
              <a:buSzTx/>
              <a:buFontTx/>
              <a:buNone/>
              <a:tabLst/>
              <a:defRPr/>
            </a:pPr>
            <a:fld id="{5527B60C-9ABC-4EAD-802D-D0E27D6788DB}" type="slidenum">
              <a:rPr kumimoji="0" lang="en-US" sz="1000" b="0" i="0" u="none" strike="noStrike" kern="1200" cap="none" spc="0" normalizeH="0" baseline="0" noProof="0" smtClean="0">
                <a:ln>
                  <a:noFill/>
                </a:ln>
                <a:solidFill>
                  <a:srgbClr val="484849"/>
                </a:solidFill>
                <a:effectLst/>
                <a:uLnTx/>
                <a:uFillTx/>
                <a:latin typeface="Calibri" pitchFamily="34" charset="0"/>
              </a:rPr>
              <a:pPr marL="0" marR="0" lvl="0" indent="0" algn="l" defTabSz="472984"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484849"/>
              </a:solidFill>
              <a:effectLst/>
              <a:uLnTx/>
              <a:uFillTx/>
              <a:latin typeface="Calibri" pitchFamily="34" charset="0"/>
            </a:endParaRPr>
          </a:p>
        </p:txBody>
      </p:sp>
      <p:sp>
        <p:nvSpPr>
          <p:cNvPr id="36" name="Rectangle 35" descr="insidelogosection" hidden="1"/>
          <p:cNvSpPr/>
          <p:nvPr userDrawn="1">
            <p:custDataLst>
              <p:tags r:id="rId3"/>
            </p:custDataLst>
          </p:nvPr>
        </p:nvSpPr>
        <p:spPr bwMode="auto">
          <a:xfrm>
            <a:off x="3220706" y="6897297"/>
            <a:ext cx="6478977" cy="2878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rtlCol="0" anchor="ctr"/>
          <a:lstStyle/>
          <a:p>
            <a:pPr algn="ctr" defTabSz="521229" fontAlgn="auto">
              <a:spcBef>
                <a:spcPts val="0"/>
              </a:spcBef>
              <a:spcAft>
                <a:spcPts val="0"/>
              </a:spcAft>
            </a:pPr>
            <a:r>
              <a:rPr lang="en-GB" sz="1600" dirty="0" smtClean="0">
                <a:noFill/>
                <a:latin typeface="Calibri" pitchFamily="34" charset="0"/>
                <a:cs typeface="Arial"/>
              </a:rPr>
              <a:t>align:right;flow:left</a:t>
            </a:r>
          </a:p>
        </p:txBody>
      </p:sp>
      <p:sp>
        <p:nvSpPr>
          <p:cNvPr id="37" name="TextBox 36" descr="insidelogomaxdimension" hidden="1"/>
          <p:cNvSpPr txBox="1"/>
          <p:nvPr userDrawn="1">
            <p:custDataLst>
              <p:tags r:id="rId4"/>
            </p:custDataLst>
          </p:nvPr>
        </p:nvSpPr>
        <p:spPr>
          <a:xfrm>
            <a:off x="8799824" y="6897297"/>
            <a:ext cx="899858" cy="287879"/>
          </a:xfrm>
          <a:prstGeom prst="rect">
            <a:avLst/>
          </a:prstGeom>
          <a:noFill/>
          <a:ln w="3175">
            <a:noFill/>
          </a:ln>
        </p:spPr>
        <p:txBody>
          <a:bodyPr wrap="none" lIns="0" tIns="0" rIns="0" bIns="0" rtlCol="0" anchor="ctr">
            <a:noAutofit/>
          </a:bodyPr>
          <a:lstStyle/>
          <a:p>
            <a:pPr algn="ctr" defTabSz="472984" rtl="0" fontAlgn="base">
              <a:spcBef>
                <a:spcPct val="0"/>
              </a:spcBef>
              <a:spcAft>
                <a:spcPct val="0"/>
              </a:spcAft>
            </a:pPr>
            <a:r>
              <a:rPr lang="en-US" sz="800" kern="1200" dirty="0" smtClean="0">
                <a:noFill/>
                <a:latin typeface="Calibri" pitchFamily="34" charset="0"/>
                <a:ea typeface="ＭＳ Ｐゴシック" pitchFamily="34" charset="-128"/>
                <a:cs typeface="+mn-cs"/>
              </a:rPr>
              <a:t>Max. logo size</a:t>
            </a:r>
          </a:p>
          <a:p>
            <a:pPr algn="ctr" defTabSz="472984" rtl="0" fontAlgn="base">
              <a:spcBef>
                <a:spcPct val="0"/>
              </a:spcBef>
              <a:spcAft>
                <a:spcPct val="0"/>
              </a:spcAft>
            </a:pPr>
            <a:r>
              <a:rPr lang="en-US" sz="800" kern="1200" dirty="0" smtClean="0">
                <a:noFill/>
                <a:latin typeface="Calibri" pitchFamily="34" charset="0"/>
                <a:ea typeface="ＭＳ Ｐゴシック" pitchFamily="34" charset="-128"/>
                <a:cs typeface="+mn-cs"/>
              </a:rPr>
              <a:t>(H) 8 x (W) 25</a:t>
            </a:r>
            <a:endParaRPr lang="en-GB" sz="800" kern="1200" dirty="0">
              <a:noFill/>
              <a:latin typeface="Calibri" pitchFamily="34" charset="0"/>
              <a:ea typeface="ＭＳ Ｐゴシック" pitchFamily="34" charset="-128"/>
              <a:cs typeface="+mn-cs"/>
            </a:endParaRPr>
          </a:p>
        </p:txBody>
      </p:sp>
      <p:sp>
        <p:nvSpPr>
          <p:cNvPr id="38" name="TextBox 37" descr="insidelogospacer" hidden="1"/>
          <p:cNvSpPr txBox="1"/>
          <p:nvPr userDrawn="1">
            <p:custDataLst>
              <p:tags r:id="rId5"/>
            </p:custDataLst>
          </p:nvPr>
        </p:nvSpPr>
        <p:spPr>
          <a:xfrm>
            <a:off x="8619852" y="6619026"/>
            <a:ext cx="179972" cy="287879"/>
          </a:xfrm>
          <a:prstGeom prst="rect">
            <a:avLst/>
          </a:prstGeom>
          <a:noFill/>
          <a:ln w="3175">
            <a:noFill/>
          </a:ln>
        </p:spPr>
        <p:txBody>
          <a:bodyPr wrap="none" lIns="0" tIns="0" rIns="0" bIns="0" rtlCol="0" anchor="ctr">
            <a:noAutofit/>
          </a:bodyPr>
          <a:lstStyle/>
          <a:p>
            <a:pPr algn="ctr" defTabSz="472984" rtl="0" fontAlgn="base">
              <a:spcBef>
                <a:spcPct val="0"/>
              </a:spcBef>
              <a:spcAft>
                <a:spcPct val="0"/>
              </a:spcAft>
            </a:pPr>
            <a:r>
              <a:rPr lang="en-GB" sz="800" kern="1200" dirty="0" smtClean="0">
                <a:noFill/>
                <a:latin typeface="Calibri" pitchFamily="34" charset="0"/>
                <a:ea typeface="ＭＳ Ｐゴシック" pitchFamily="34" charset="-128"/>
                <a:cs typeface="+mn-cs"/>
              </a:rPr>
              <a:t>5</a:t>
            </a:r>
            <a:endParaRPr lang="en-GB" sz="800" kern="1200" dirty="0">
              <a:noFill/>
              <a:latin typeface="Calibri" pitchFamily="34" charset="0"/>
              <a:ea typeface="ＭＳ Ｐゴシック" pitchFamily="34" charset="-128"/>
              <a:cs typeface="+mn-cs"/>
            </a:endParaRPr>
          </a:p>
        </p:txBody>
      </p:sp>
      <p:cxnSp>
        <p:nvCxnSpPr>
          <p:cNvPr id="39" name="Straight Connector 38" descr="insidelogosectiondivider" hidden="1"/>
          <p:cNvCxnSpPr/>
          <p:nvPr userDrawn="1">
            <p:custDataLst>
              <p:tags r:id="rId6"/>
            </p:custDataLst>
          </p:nvPr>
        </p:nvCxnSpPr>
        <p:spPr>
          <a:xfrm rot="16200000" flipH="1">
            <a:off x="6316255" y="7041237"/>
            <a:ext cx="287879" cy="1"/>
          </a:xfrm>
          <a:prstGeom prst="line">
            <a:avLst/>
          </a:prstGeom>
          <a:noFill/>
          <a:ln w="6350" cap="flat" cmpd="sng" algn="ctr">
            <a:solidFill>
              <a:srgbClr val="000000"/>
            </a:solidFill>
            <a:prstDash val="solid"/>
          </a:ln>
          <a:effectLst/>
        </p:spPr>
      </p:cxnSp>
      <p:sp>
        <p:nvSpPr>
          <p:cNvPr id="53" name="TextBox 52" descr="insidestampspacer" hidden="1"/>
          <p:cNvSpPr txBox="1"/>
          <p:nvPr userDrawn="1">
            <p:custDataLst>
              <p:tags r:id="rId7"/>
            </p:custDataLst>
          </p:nvPr>
        </p:nvSpPr>
        <p:spPr>
          <a:xfrm>
            <a:off x="1471525" y="6840273"/>
            <a:ext cx="107983" cy="179924"/>
          </a:xfrm>
          <a:prstGeom prst="rect">
            <a:avLst/>
          </a:prstGeom>
          <a:noFill/>
          <a:ln w="3175">
            <a:noFill/>
          </a:ln>
        </p:spPr>
        <p:txBody>
          <a:bodyPr wrap="none" lIns="0" tIns="0" rIns="0" bIns="0" rtlCol="0" anchor="ctr">
            <a:noAutofit/>
          </a:bodyPr>
          <a:lstStyle/>
          <a:p>
            <a:pPr algn="ctr" defTabSz="472984" rtl="0" fontAlgn="base">
              <a:spcBef>
                <a:spcPct val="0"/>
              </a:spcBef>
              <a:spcAft>
                <a:spcPct val="0"/>
              </a:spcAft>
            </a:pPr>
            <a:r>
              <a:rPr lang="en-US" sz="800" kern="1200" dirty="0" smtClean="0">
                <a:noFill/>
                <a:latin typeface="Calibri" pitchFamily="34" charset="0"/>
                <a:ea typeface="ＭＳ Ｐゴシック" pitchFamily="34" charset="-128"/>
                <a:cs typeface="+mn-cs"/>
              </a:rPr>
              <a:t>3</a:t>
            </a:r>
            <a:endParaRPr lang="en-GB" sz="800" kern="1200" dirty="0">
              <a:noFill/>
              <a:latin typeface="Calibri" pitchFamily="34" charset="0"/>
              <a:ea typeface="ＭＳ Ｐゴシック" pitchFamily="34" charset="-128"/>
              <a:cs typeface="+mn-cs"/>
            </a:endParaRPr>
          </a:p>
        </p:txBody>
      </p:sp>
      <p:sp>
        <p:nvSpPr>
          <p:cNvPr id="55" name="Rectangle 54" descr="insidestampmaxdimension" hidden="1"/>
          <p:cNvSpPr/>
          <p:nvPr userDrawn="1">
            <p:custDataLst>
              <p:tags r:id="rId8"/>
            </p:custDataLst>
          </p:nvPr>
        </p:nvSpPr>
        <p:spPr bwMode="auto">
          <a:xfrm>
            <a:off x="358719" y="6619026"/>
            <a:ext cx="2699574" cy="179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rtlCol="0" anchor="ctr"/>
          <a:lstStyle/>
          <a:p>
            <a:pPr algn="ctr" defTabSz="521229" fontAlgn="auto">
              <a:spcBef>
                <a:spcPts val="0"/>
              </a:spcBef>
              <a:spcAft>
                <a:spcPts val="0"/>
              </a:spcAft>
            </a:pPr>
            <a:endParaRPr lang="en-GB" sz="1600" dirty="0" smtClean="0">
              <a:solidFill>
                <a:schemeClr val="bg1"/>
              </a:solidFill>
              <a:latin typeface="Calibri" pitchFamily="34" charset="0"/>
              <a:cs typeface="Arial"/>
            </a:endParaRPr>
          </a:p>
        </p:txBody>
      </p:sp>
      <p:sp>
        <p:nvSpPr>
          <p:cNvPr id="21" name="TextBox 20" descr="insidestamp1shape" hidden="1"/>
          <p:cNvSpPr txBox="1"/>
          <p:nvPr userDrawn="1">
            <p:custDataLst>
              <p:tags r:id="rId9"/>
            </p:custDataLst>
          </p:nvPr>
        </p:nvSpPr>
        <p:spPr>
          <a:xfrm>
            <a:off x="358720" y="7000110"/>
            <a:ext cx="1094660" cy="184588"/>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rtlCol="0" anchor="ctr" anchorCtr="0">
            <a:spAutoFit/>
          </a:bodyPr>
          <a:lstStyle/>
          <a:p>
            <a:pPr algn="ctr"/>
            <a:r>
              <a:rPr lang="en-US" sz="1200" b="1" dirty="0" smtClean="0">
                <a:solidFill>
                  <a:srgbClr val="FFFFFF"/>
                </a:solidFill>
                <a:latin typeface="Calibri" pitchFamily="34" charset="0"/>
              </a:rPr>
              <a:t>CONFIDENTIAL</a:t>
            </a:r>
            <a:endParaRPr lang="en-GB" sz="1200" b="0" dirty="0">
              <a:solidFill>
                <a:srgbClr val="FFFFFF"/>
              </a:solidFill>
              <a:latin typeface="Calibri" pitchFamily="34" charset="0"/>
              <a:ea typeface="SimHei" pitchFamily="2" charset="-122"/>
              <a:cs typeface="Arial" pitchFamily="34" charset="0"/>
            </a:endParaRPr>
          </a:p>
        </p:txBody>
      </p:sp>
      <p:sp>
        <p:nvSpPr>
          <p:cNvPr id="22" name="TextBox 21" descr="insidestamp2shape" hidden="1"/>
          <p:cNvSpPr txBox="1"/>
          <p:nvPr userDrawn="1">
            <p:custDataLst>
              <p:tags r:id="rId10"/>
            </p:custDataLst>
          </p:nvPr>
        </p:nvSpPr>
        <p:spPr>
          <a:xfrm>
            <a:off x="1589553" y="7000110"/>
            <a:ext cx="570112" cy="184588"/>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rtlCol="0" anchor="ctr" anchorCtr="0">
            <a:spAutoFit/>
          </a:bodyPr>
          <a:lstStyle/>
          <a:p>
            <a:pPr algn="ctr"/>
            <a:r>
              <a:rPr lang="en-US" sz="1200" b="1" kern="1200" dirty="0" smtClean="0">
                <a:solidFill>
                  <a:srgbClr val="FFFFFF"/>
                </a:solidFill>
                <a:latin typeface="Calibri" pitchFamily="34" charset="0"/>
                <a:ea typeface="+mn-ea"/>
                <a:cs typeface="+mn-cs"/>
              </a:rPr>
              <a:t>DRAFT</a:t>
            </a:r>
            <a:endParaRPr lang="en-GB" sz="1200" b="1" kern="1200" dirty="0">
              <a:solidFill>
                <a:srgbClr val="FFFFFF"/>
              </a:solidFill>
              <a:latin typeface="Calibri" pitchFamily="34" charset="0"/>
              <a:ea typeface="+mn-ea"/>
              <a:cs typeface="+mn-cs"/>
            </a:endParaRPr>
          </a:p>
        </p:txBody>
      </p:sp>
    </p:spTree>
    <p:extLst>
      <p:ext uri="{BB962C8B-B14F-4D97-AF65-F5344CB8AC3E}">
        <p14:creationId xmlns:p14="http://schemas.microsoft.com/office/powerpoint/2010/main" val="2947169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slide for full bleed image - banner bottom">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527B60C-9ABC-4EAD-802D-D0E27D6788DB}" type="slidenum">
              <a:rPr lang="en-US" smtClean="0"/>
              <a:pPr/>
              <a:t>‹#›</a:t>
            </a:fld>
            <a:endParaRPr lang="en-US" dirty="0"/>
          </a:p>
        </p:txBody>
      </p:sp>
      <p:sp>
        <p:nvSpPr>
          <p:cNvPr id="4" name="Text Placeholder 50"/>
          <p:cNvSpPr>
            <a:spLocks noGrp="1"/>
          </p:cNvSpPr>
          <p:nvPr>
            <p:ph type="body" sz="quarter" idx="16" hasCustomPrompt="1"/>
            <p:custDataLst>
              <p:tags r:id="rId1"/>
            </p:custDataLst>
          </p:nvPr>
        </p:nvSpPr>
        <p:spPr>
          <a:xfrm>
            <a:off x="358720" y="3865403"/>
            <a:ext cx="9350487" cy="719697"/>
          </a:xfrm>
          <a:prstGeom prst="rect">
            <a:avLst/>
          </a:prstGeom>
        </p:spPr>
        <p:txBody>
          <a:bodyPr lIns="0" tIns="0" rIns="0" bIns="0">
            <a:normAutofit/>
          </a:bodyPr>
          <a:lstStyle>
            <a:lvl1pPr marL="0" indent="0">
              <a:lnSpc>
                <a:spcPts val="4999"/>
              </a:lnSpc>
              <a:spcBef>
                <a:spcPts val="0"/>
              </a:spcBef>
              <a:buFontTx/>
              <a:buNone/>
              <a:defRPr sz="4800">
                <a:solidFill>
                  <a:schemeClr val="bg1"/>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smtClean="0"/>
              <a:t>Cover or Divider Title</a:t>
            </a:r>
          </a:p>
        </p:txBody>
      </p:sp>
      <p:sp>
        <p:nvSpPr>
          <p:cNvPr id="5" name="Text Placeholder 50"/>
          <p:cNvSpPr>
            <a:spLocks noGrp="1"/>
          </p:cNvSpPr>
          <p:nvPr>
            <p:ph type="body" sz="quarter" idx="17" hasCustomPrompt="1"/>
            <p:custDataLst>
              <p:tags r:id="rId2"/>
            </p:custDataLst>
          </p:nvPr>
        </p:nvSpPr>
        <p:spPr>
          <a:xfrm>
            <a:off x="358720" y="4740108"/>
            <a:ext cx="9349693" cy="359849"/>
          </a:xfrm>
          <a:prstGeom prst="rect">
            <a:avLst/>
          </a:prstGeom>
        </p:spPr>
        <p:txBody>
          <a:bodyPr lIns="0" tIns="0" rIns="0" bIns="0"/>
          <a:lstStyle>
            <a:lvl1pPr marL="0" indent="0">
              <a:spcBef>
                <a:spcPts val="0"/>
              </a:spcBef>
              <a:buFontTx/>
              <a:buNone/>
              <a:defRPr sz="2400">
                <a:solidFill>
                  <a:schemeClr val="bg1"/>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marL="353590" marR="0" lvl="0" indent="-353590" algn="l" defTabSz="472984" rtl="0" eaLnBrk="1" fontAlgn="base" latinLnBrk="0" hangingPunct="1">
              <a:lnSpc>
                <a:spcPct val="100000"/>
              </a:lnSpc>
              <a:spcBef>
                <a:spcPct val="20000"/>
              </a:spcBef>
              <a:spcAft>
                <a:spcPct val="0"/>
              </a:spcAft>
              <a:buClrTx/>
              <a:buSzTx/>
              <a:buFontTx/>
              <a:buNone/>
              <a:tabLst/>
              <a:defRPr/>
            </a:pPr>
            <a:r>
              <a:rPr lang="en-US" dirty="0" smtClean="0"/>
              <a:t>Optional Subtitle</a:t>
            </a:r>
          </a:p>
        </p:txBody>
      </p:sp>
      <p:sp>
        <p:nvSpPr>
          <p:cNvPr id="6" name="Text Placeholder 50"/>
          <p:cNvSpPr>
            <a:spLocks noGrp="1"/>
          </p:cNvSpPr>
          <p:nvPr>
            <p:ph type="body" sz="quarter" idx="18" hasCustomPrompt="1"/>
            <p:custDataLst>
              <p:tags r:id="rId3"/>
            </p:custDataLst>
          </p:nvPr>
        </p:nvSpPr>
        <p:spPr>
          <a:xfrm>
            <a:off x="358720" y="5391734"/>
            <a:ext cx="9350487" cy="287879"/>
          </a:xfrm>
          <a:prstGeom prst="rect">
            <a:avLst/>
          </a:prstGeom>
        </p:spPr>
        <p:txBody>
          <a:bodyPr lIns="0" tIns="0" rIns="0" bIns="0"/>
          <a:lstStyle>
            <a:lvl1pPr marL="0" indent="0">
              <a:spcBef>
                <a:spcPts val="0"/>
              </a:spcBef>
              <a:buFontTx/>
              <a:buNone/>
              <a:defRPr sz="1800" baseline="0">
                <a:solidFill>
                  <a:schemeClr val="bg1"/>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smtClean="0"/>
              <a:t>Author/Presenter Name</a:t>
            </a:r>
          </a:p>
        </p:txBody>
      </p:sp>
      <p:sp>
        <p:nvSpPr>
          <p:cNvPr id="7" name="Text Placeholder 50"/>
          <p:cNvSpPr>
            <a:spLocks noGrp="1"/>
          </p:cNvSpPr>
          <p:nvPr>
            <p:ph type="body" sz="quarter" idx="19" hasCustomPrompt="1"/>
            <p:custDataLst>
              <p:tags r:id="rId4"/>
            </p:custDataLst>
          </p:nvPr>
        </p:nvSpPr>
        <p:spPr>
          <a:xfrm>
            <a:off x="358720" y="5679612"/>
            <a:ext cx="9350487" cy="251894"/>
          </a:xfrm>
          <a:prstGeom prst="rect">
            <a:avLst/>
          </a:prstGeom>
        </p:spPr>
        <p:txBody>
          <a:bodyPr lIns="0" tIns="0" rIns="0" bIns="0"/>
          <a:lstStyle>
            <a:lvl1pPr marL="0" indent="0">
              <a:spcBef>
                <a:spcPts val="0"/>
              </a:spcBef>
              <a:buFontTx/>
              <a:buNone/>
              <a:defRPr sz="1200">
                <a:solidFill>
                  <a:schemeClr val="bg1"/>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smtClean="0"/>
              <a:t>Presentation/Document Date</a:t>
            </a:r>
          </a:p>
        </p:txBody>
      </p:sp>
    </p:spTree>
    <p:extLst>
      <p:ext uri="{BB962C8B-B14F-4D97-AF65-F5344CB8AC3E}">
        <p14:creationId xmlns:p14="http://schemas.microsoft.com/office/powerpoint/2010/main" val="2395452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slide for full bleed image - banner top">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527B60C-9ABC-4EAD-802D-D0E27D6788DB}" type="slidenum">
              <a:rPr lang="en-US" smtClean="0"/>
              <a:pPr/>
              <a:t>‹#›</a:t>
            </a:fld>
            <a:endParaRPr lang="en-US" dirty="0"/>
          </a:p>
        </p:txBody>
      </p:sp>
      <p:sp>
        <p:nvSpPr>
          <p:cNvPr id="4" name="Text Placeholder 50"/>
          <p:cNvSpPr>
            <a:spLocks noGrp="1"/>
          </p:cNvSpPr>
          <p:nvPr>
            <p:ph type="body" sz="quarter" idx="16" hasCustomPrompt="1"/>
            <p:custDataLst>
              <p:tags r:id="rId1"/>
            </p:custDataLst>
          </p:nvPr>
        </p:nvSpPr>
        <p:spPr>
          <a:xfrm>
            <a:off x="358720" y="1737181"/>
            <a:ext cx="9350487" cy="719697"/>
          </a:xfrm>
          <a:prstGeom prst="rect">
            <a:avLst/>
          </a:prstGeom>
        </p:spPr>
        <p:txBody>
          <a:bodyPr lIns="0" tIns="0" rIns="0" bIns="0">
            <a:normAutofit/>
          </a:bodyPr>
          <a:lstStyle>
            <a:lvl1pPr marL="0" indent="0">
              <a:lnSpc>
                <a:spcPts val="4999"/>
              </a:lnSpc>
              <a:spcBef>
                <a:spcPts val="0"/>
              </a:spcBef>
              <a:buFontTx/>
              <a:buNone/>
              <a:defRPr sz="4800">
                <a:solidFill>
                  <a:schemeClr val="bg1"/>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smtClean="0"/>
              <a:t>Cover or Divider Title</a:t>
            </a:r>
          </a:p>
        </p:txBody>
      </p:sp>
      <p:sp>
        <p:nvSpPr>
          <p:cNvPr id="5" name="Text Placeholder 50"/>
          <p:cNvSpPr>
            <a:spLocks noGrp="1"/>
          </p:cNvSpPr>
          <p:nvPr>
            <p:ph type="body" sz="quarter" idx="17" hasCustomPrompt="1"/>
            <p:custDataLst>
              <p:tags r:id="rId2"/>
            </p:custDataLst>
          </p:nvPr>
        </p:nvSpPr>
        <p:spPr>
          <a:xfrm>
            <a:off x="358720" y="2611883"/>
            <a:ext cx="9349693" cy="359849"/>
          </a:xfrm>
          <a:prstGeom prst="rect">
            <a:avLst/>
          </a:prstGeom>
        </p:spPr>
        <p:txBody>
          <a:bodyPr lIns="0" tIns="0" rIns="0" bIns="0"/>
          <a:lstStyle>
            <a:lvl1pPr marL="0" indent="0">
              <a:spcBef>
                <a:spcPts val="0"/>
              </a:spcBef>
              <a:buFontTx/>
              <a:buNone/>
              <a:defRPr sz="2400">
                <a:solidFill>
                  <a:schemeClr val="bg1"/>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marL="353590" marR="0" lvl="0" indent="-353590" algn="l" defTabSz="472984" rtl="0" eaLnBrk="1" fontAlgn="base" latinLnBrk="0" hangingPunct="1">
              <a:lnSpc>
                <a:spcPct val="100000"/>
              </a:lnSpc>
              <a:spcBef>
                <a:spcPct val="20000"/>
              </a:spcBef>
              <a:spcAft>
                <a:spcPct val="0"/>
              </a:spcAft>
              <a:buClrTx/>
              <a:buSzTx/>
              <a:buFontTx/>
              <a:buNone/>
              <a:tabLst/>
              <a:defRPr/>
            </a:pPr>
            <a:r>
              <a:rPr lang="en-US" dirty="0" smtClean="0"/>
              <a:t>Optional Subtitle</a:t>
            </a:r>
          </a:p>
        </p:txBody>
      </p:sp>
      <p:sp>
        <p:nvSpPr>
          <p:cNvPr id="6" name="Text Placeholder 50"/>
          <p:cNvSpPr>
            <a:spLocks noGrp="1"/>
          </p:cNvSpPr>
          <p:nvPr>
            <p:ph type="body" sz="quarter" idx="18" hasCustomPrompt="1"/>
            <p:custDataLst>
              <p:tags r:id="rId3"/>
            </p:custDataLst>
          </p:nvPr>
        </p:nvSpPr>
        <p:spPr>
          <a:xfrm>
            <a:off x="358720" y="3263509"/>
            <a:ext cx="9350487" cy="287879"/>
          </a:xfrm>
          <a:prstGeom prst="rect">
            <a:avLst/>
          </a:prstGeom>
        </p:spPr>
        <p:txBody>
          <a:bodyPr lIns="0" tIns="0" rIns="0" bIns="0"/>
          <a:lstStyle>
            <a:lvl1pPr marL="0" indent="0">
              <a:spcBef>
                <a:spcPts val="0"/>
              </a:spcBef>
              <a:buFontTx/>
              <a:buNone/>
              <a:defRPr sz="1800" baseline="0">
                <a:solidFill>
                  <a:schemeClr val="bg1"/>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smtClean="0"/>
              <a:t>Author/Presenter Name</a:t>
            </a:r>
          </a:p>
        </p:txBody>
      </p:sp>
      <p:sp>
        <p:nvSpPr>
          <p:cNvPr id="7" name="Text Placeholder 50"/>
          <p:cNvSpPr>
            <a:spLocks noGrp="1"/>
          </p:cNvSpPr>
          <p:nvPr>
            <p:ph type="body" sz="quarter" idx="19" hasCustomPrompt="1"/>
            <p:custDataLst>
              <p:tags r:id="rId4"/>
            </p:custDataLst>
          </p:nvPr>
        </p:nvSpPr>
        <p:spPr>
          <a:xfrm>
            <a:off x="358720" y="3551388"/>
            <a:ext cx="9350487" cy="251894"/>
          </a:xfrm>
          <a:prstGeom prst="rect">
            <a:avLst/>
          </a:prstGeom>
        </p:spPr>
        <p:txBody>
          <a:bodyPr lIns="0" tIns="0" rIns="0" bIns="0"/>
          <a:lstStyle>
            <a:lvl1pPr marL="0" indent="0">
              <a:spcBef>
                <a:spcPts val="0"/>
              </a:spcBef>
              <a:buFontTx/>
              <a:buNone/>
              <a:defRPr sz="1200">
                <a:solidFill>
                  <a:schemeClr val="bg1"/>
                </a:solidFill>
                <a:latin typeface="Calibri" pitchFamily="34" charset="0"/>
              </a:defRPr>
            </a:lvl1pPr>
            <a:lvl2pPr marL="0" indent="0">
              <a:spcBef>
                <a:spcPts val="1798"/>
              </a:spcBef>
              <a:buFontTx/>
              <a:buNone/>
              <a:defRPr sz="2400">
                <a:solidFill>
                  <a:srgbClr val="FFFFFF"/>
                </a:solidFill>
              </a:defRPr>
            </a:lvl2pPr>
            <a:lvl3pPr marL="0" indent="0">
              <a:spcBef>
                <a:spcPts val="2398"/>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smtClean="0"/>
              <a:t>Presentation/Document Date</a:t>
            </a:r>
          </a:p>
        </p:txBody>
      </p:sp>
    </p:spTree>
    <p:extLst>
      <p:ext uri="{BB962C8B-B14F-4D97-AF65-F5344CB8AC3E}">
        <p14:creationId xmlns:p14="http://schemas.microsoft.com/office/powerpoint/2010/main" val="889268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Main Slide">
    <p:spTree>
      <p:nvGrpSpPr>
        <p:cNvPr id="1" name=""/>
        <p:cNvGrpSpPr/>
        <p:nvPr/>
      </p:nvGrpSpPr>
      <p:grpSpPr>
        <a:xfrm>
          <a:off x="0" y="0"/>
          <a:ext cx="0" cy="0"/>
          <a:chOff x="0" y="0"/>
          <a:chExt cx="0" cy="0"/>
        </a:xfrm>
      </p:grpSpPr>
      <p:sp>
        <p:nvSpPr>
          <p:cNvPr id="4" name="Rectangle 3" descr="insidestampsection" hidden="1"/>
          <p:cNvSpPr/>
          <p:nvPr userDrawn="1">
            <p:custDataLst>
              <p:tags r:id="rId1"/>
            </p:custDataLst>
          </p:nvPr>
        </p:nvSpPr>
        <p:spPr bwMode="auto">
          <a:xfrm>
            <a:off x="358719" y="7006839"/>
            <a:ext cx="2699574" cy="179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1229" fontAlgn="auto">
              <a:spcBef>
                <a:spcPts val="0"/>
              </a:spcBef>
              <a:spcAft>
                <a:spcPts val="0"/>
              </a:spcAft>
              <a:defRPr/>
            </a:pPr>
            <a:r>
              <a:rPr lang="en-GB" sz="1600" dirty="0">
                <a:noFill/>
                <a:cs typeface="Arial"/>
              </a:rPr>
              <a:t>align:left;flow:right</a:t>
            </a:r>
          </a:p>
        </p:txBody>
      </p:sp>
      <p:cxnSp>
        <p:nvCxnSpPr>
          <p:cNvPr id="5" name="Straight Connector 4"/>
          <p:cNvCxnSpPr/>
          <p:nvPr userDrawn="1">
            <p:custDataLst>
              <p:tags r:id="rId2"/>
            </p:custDataLst>
          </p:nvPr>
        </p:nvCxnSpPr>
        <p:spPr>
          <a:xfrm>
            <a:off x="358718" y="1007641"/>
            <a:ext cx="9339376" cy="1586"/>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1"/>
          <p:cNvSpPr txBox="1">
            <a:spLocks/>
          </p:cNvSpPr>
          <p:nvPr userDrawn="1">
            <p:custDataLst>
              <p:tags r:id="rId3"/>
            </p:custDataLst>
          </p:nvPr>
        </p:nvSpPr>
        <p:spPr>
          <a:xfrm>
            <a:off x="358718" y="7185177"/>
            <a:ext cx="406336" cy="179313"/>
          </a:xfrm>
          <a:prstGeom prst="rect">
            <a:avLst/>
          </a:prstGeom>
        </p:spPr>
        <p:txBody>
          <a:bodyPr lIns="0" tIns="0" rIns="0" bIns="0" anchor="b"/>
          <a:lstStyle/>
          <a:p>
            <a:pPr>
              <a:defRPr/>
            </a:pPr>
            <a:fld id="{3945FC93-4AFE-4105-AB00-7CA0A674B19B}" type="slidenum">
              <a:rPr lang="en-US" sz="1000">
                <a:solidFill>
                  <a:srgbClr val="484849"/>
                </a:solidFill>
                <a:latin typeface="Calibri" pitchFamily="34" charset="0"/>
                <a:cs typeface="Arial" charset="0"/>
              </a:rPr>
              <a:pPr>
                <a:defRPr/>
              </a:pPr>
              <a:t>‹#›</a:t>
            </a:fld>
            <a:endParaRPr lang="en-US" sz="1000" dirty="0">
              <a:solidFill>
                <a:srgbClr val="484849"/>
              </a:solidFill>
              <a:latin typeface="Calibri" pitchFamily="34" charset="0"/>
              <a:cs typeface="Arial" charset="0"/>
            </a:endParaRPr>
          </a:p>
        </p:txBody>
      </p:sp>
      <p:sp>
        <p:nvSpPr>
          <p:cNvPr id="7" name="Rectangle 6" descr="insidelogosection" hidden="1"/>
          <p:cNvSpPr/>
          <p:nvPr userDrawn="1">
            <p:custDataLst>
              <p:tags r:id="rId4"/>
            </p:custDataLst>
          </p:nvPr>
        </p:nvSpPr>
        <p:spPr bwMode="auto">
          <a:xfrm>
            <a:off x="3220706" y="6897297"/>
            <a:ext cx="6478977" cy="2878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1229" fontAlgn="auto">
              <a:spcBef>
                <a:spcPts val="0"/>
              </a:spcBef>
              <a:spcAft>
                <a:spcPts val="0"/>
              </a:spcAft>
              <a:defRPr/>
            </a:pPr>
            <a:r>
              <a:rPr lang="en-GB" sz="1600" dirty="0">
                <a:noFill/>
                <a:cs typeface="Arial"/>
              </a:rPr>
              <a:t>align:right;flow:left</a:t>
            </a:r>
          </a:p>
        </p:txBody>
      </p:sp>
      <p:sp>
        <p:nvSpPr>
          <p:cNvPr id="8" name="TextBox 7" descr="insidelogomaxdimension" hidden="1"/>
          <p:cNvSpPr txBox="1"/>
          <p:nvPr userDrawn="1">
            <p:custDataLst>
              <p:tags r:id="rId5"/>
            </p:custDataLst>
          </p:nvPr>
        </p:nvSpPr>
        <p:spPr>
          <a:xfrm>
            <a:off x="8799824" y="6897297"/>
            <a:ext cx="899858" cy="287879"/>
          </a:xfrm>
          <a:prstGeom prst="rect">
            <a:avLst/>
          </a:prstGeom>
          <a:noFill/>
          <a:ln w="3175">
            <a:noFill/>
          </a:ln>
        </p:spPr>
        <p:txBody>
          <a:bodyPr wrap="none" lIns="0" tIns="0" rIns="0" bIns="0" anchor="ctr"/>
          <a:lstStyle/>
          <a:p>
            <a:pPr algn="ctr" defTabSz="472984">
              <a:defRPr/>
            </a:pPr>
            <a:r>
              <a:rPr lang="en-US" sz="800" dirty="0">
                <a:noFill/>
                <a:latin typeface="Calibri" pitchFamily="34" charset="0"/>
              </a:rPr>
              <a:t>Max. logo size</a:t>
            </a:r>
          </a:p>
          <a:p>
            <a:pPr algn="ctr" defTabSz="472984">
              <a:defRPr/>
            </a:pPr>
            <a:r>
              <a:rPr lang="en-US" sz="800" dirty="0">
                <a:noFill/>
                <a:latin typeface="Calibri" pitchFamily="34" charset="0"/>
              </a:rPr>
              <a:t>(H) 8 x (W) 25</a:t>
            </a:r>
            <a:endParaRPr lang="en-GB" sz="800" dirty="0">
              <a:noFill/>
              <a:latin typeface="Calibri" pitchFamily="34" charset="0"/>
            </a:endParaRPr>
          </a:p>
        </p:txBody>
      </p:sp>
      <p:sp>
        <p:nvSpPr>
          <p:cNvPr id="9" name="TextBox 8" descr="insidelogospacer" hidden="1"/>
          <p:cNvSpPr txBox="1"/>
          <p:nvPr userDrawn="1">
            <p:custDataLst>
              <p:tags r:id="rId6"/>
            </p:custDataLst>
          </p:nvPr>
        </p:nvSpPr>
        <p:spPr>
          <a:xfrm>
            <a:off x="8619852" y="6619026"/>
            <a:ext cx="179972" cy="287879"/>
          </a:xfrm>
          <a:prstGeom prst="rect">
            <a:avLst/>
          </a:prstGeom>
          <a:noFill/>
          <a:ln w="3175">
            <a:noFill/>
          </a:ln>
        </p:spPr>
        <p:txBody>
          <a:bodyPr wrap="none" lIns="0" tIns="0" rIns="0" bIns="0" anchor="ctr"/>
          <a:lstStyle/>
          <a:p>
            <a:pPr algn="ctr" defTabSz="472984">
              <a:defRPr/>
            </a:pPr>
            <a:r>
              <a:rPr lang="en-GB" sz="800" dirty="0">
                <a:noFill/>
                <a:latin typeface="Calibri" pitchFamily="34" charset="0"/>
              </a:rPr>
              <a:t>5</a:t>
            </a:r>
          </a:p>
        </p:txBody>
      </p:sp>
      <p:cxnSp>
        <p:nvCxnSpPr>
          <p:cNvPr id="10" name="Straight Connector 9" descr="insidelogosectiondivider" hidden="1"/>
          <p:cNvCxnSpPr>
            <a:cxnSpLocks noChangeShapeType="1"/>
          </p:cNvCxnSpPr>
          <p:nvPr userDrawn="1">
            <p:custDataLst>
              <p:tags r:id="rId7"/>
            </p:custDataLst>
          </p:nvPr>
        </p:nvCxnSpPr>
        <p:spPr bwMode="auto">
          <a:xfrm rot="16200000" flipH="1">
            <a:off x="6316497" y="7041568"/>
            <a:ext cx="287216" cy="0"/>
          </a:xfrm>
          <a:prstGeom prst="line">
            <a:avLst/>
          </a:prstGeom>
          <a:noFill/>
          <a:ln w="6350" algn="ctr">
            <a:solidFill>
              <a:srgbClr val="000000"/>
            </a:solidFill>
            <a:round/>
            <a:headEnd/>
            <a:tailEnd/>
          </a:ln>
        </p:spPr>
      </p:cxnSp>
      <p:sp>
        <p:nvSpPr>
          <p:cNvPr id="11" name="TextBox 10" descr="insidestampspacer" hidden="1"/>
          <p:cNvSpPr txBox="1"/>
          <p:nvPr userDrawn="1">
            <p:custDataLst>
              <p:tags r:id="rId8"/>
            </p:custDataLst>
          </p:nvPr>
        </p:nvSpPr>
        <p:spPr>
          <a:xfrm>
            <a:off x="1471525" y="6840273"/>
            <a:ext cx="107983" cy="179924"/>
          </a:xfrm>
          <a:prstGeom prst="rect">
            <a:avLst/>
          </a:prstGeom>
          <a:noFill/>
          <a:ln w="3175">
            <a:noFill/>
          </a:ln>
        </p:spPr>
        <p:txBody>
          <a:bodyPr wrap="none" lIns="0" tIns="0" rIns="0" bIns="0" anchor="ctr"/>
          <a:lstStyle/>
          <a:p>
            <a:pPr algn="ctr" defTabSz="472984">
              <a:defRPr/>
            </a:pPr>
            <a:r>
              <a:rPr lang="en-US" sz="800" dirty="0">
                <a:noFill/>
                <a:latin typeface="Calibri" pitchFamily="34" charset="0"/>
              </a:rPr>
              <a:t>3</a:t>
            </a:r>
            <a:endParaRPr lang="en-GB" sz="800" dirty="0">
              <a:noFill/>
              <a:latin typeface="Calibri" pitchFamily="34" charset="0"/>
            </a:endParaRPr>
          </a:p>
        </p:txBody>
      </p:sp>
      <p:sp>
        <p:nvSpPr>
          <p:cNvPr id="12" name="Rectangle 11" descr="insidestampmaxdimension" hidden="1"/>
          <p:cNvSpPr/>
          <p:nvPr userDrawn="1">
            <p:custDataLst>
              <p:tags r:id="rId9"/>
            </p:custDataLst>
          </p:nvPr>
        </p:nvSpPr>
        <p:spPr bwMode="auto">
          <a:xfrm>
            <a:off x="358718" y="6618679"/>
            <a:ext cx="2699912" cy="1808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0492">
              <a:defRPr/>
            </a:pPr>
            <a:endParaRPr lang="en-GB" sz="1600" dirty="0">
              <a:solidFill>
                <a:schemeClr val="bg1"/>
              </a:solidFill>
              <a:ea typeface="ＭＳ Ｐゴシック" pitchFamily="34" charset="-128"/>
            </a:endParaRPr>
          </a:p>
        </p:txBody>
      </p:sp>
      <p:sp>
        <p:nvSpPr>
          <p:cNvPr id="14" name="TextBox 13" descr="insidestamp1shape" hidden="1"/>
          <p:cNvSpPr txBox="1"/>
          <p:nvPr userDrawn="1">
            <p:custDataLst>
              <p:tags r:id="rId10"/>
            </p:custDataLst>
          </p:nvPr>
        </p:nvSpPr>
        <p:spPr>
          <a:xfrm>
            <a:off x="358720" y="6999519"/>
            <a:ext cx="1095202" cy="185659"/>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anchor="ctr">
            <a:spAutoFit/>
          </a:bodyPr>
          <a:lstStyle/>
          <a:p>
            <a:pPr algn="ctr">
              <a:defRPr/>
            </a:pPr>
            <a:r>
              <a:rPr lang="en-US" sz="1200" b="1" dirty="0">
                <a:solidFill>
                  <a:srgbClr val="FFFFFF"/>
                </a:solidFill>
                <a:ea typeface="ＭＳ Ｐゴシック" pitchFamily="34" charset="-128"/>
              </a:rPr>
              <a:t>CONFIDENTIAL</a:t>
            </a:r>
            <a:endParaRPr lang="en-GB" sz="1200" dirty="0">
              <a:solidFill>
                <a:srgbClr val="FFFFFF"/>
              </a:solidFill>
              <a:ea typeface="SimHei" pitchFamily="49" charset="-122"/>
            </a:endParaRPr>
          </a:p>
        </p:txBody>
      </p:sp>
      <p:sp>
        <p:nvSpPr>
          <p:cNvPr id="15" name="TextBox 14" descr="insidestamp2shape" hidden="1"/>
          <p:cNvSpPr txBox="1"/>
          <p:nvPr userDrawn="1">
            <p:custDataLst>
              <p:tags r:id="rId11"/>
            </p:custDataLst>
          </p:nvPr>
        </p:nvSpPr>
        <p:spPr>
          <a:xfrm>
            <a:off x="1588837" y="6999519"/>
            <a:ext cx="571410" cy="185659"/>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anchor="ctr">
            <a:spAutoFit/>
          </a:bodyPr>
          <a:lstStyle/>
          <a:p>
            <a:pPr algn="ctr">
              <a:defRPr/>
            </a:pPr>
            <a:r>
              <a:rPr lang="en-US" sz="1200" b="1" dirty="0">
                <a:solidFill>
                  <a:srgbClr val="FFFFFF"/>
                </a:solidFill>
                <a:ea typeface="ＭＳ Ｐゴシック" pitchFamily="34" charset="-128"/>
              </a:rPr>
              <a:t>DRAFT</a:t>
            </a:r>
            <a:endParaRPr lang="en-GB" sz="1200" b="1" dirty="0">
              <a:solidFill>
                <a:srgbClr val="FFFFFF"/>
              </a:solidFill>
              <a:ea typeface="ＭＳ Ｐゴシック" pitchFamily="34" charset="-128"/>
            </a:endParaRPr>
          </a:p>
        </p:txBody>
      </p:sp>
      <p:sp>
        <p:nvSpPr>
          <p:cNvPr id="18" name="Text Placeholder 17"/>
          <p:cNvSpPr>
            <a:spLocks noGrp="1"/>
          </p:cNvSpPr>
          <p:nvPr>
            <p:ph type="body" sz="quarter" idx="13"/>
            <p:custDataLst>
              <p:tags r:id="rId12"/>
            </p:custDataLst>
          </p:nvPr>
        </p:nvSpPr>
        <p:spPr>
          <a:xfrm>
            <a:off x="358719" y="1367851"/>
            <a:ext cx="9340963" cy="5265109"/>
          </a:xfrm>
          <a:prstGeom prst="rect">
            <a:avLst/>
          </a:prstGeom>
        </p:spPr>
        <p:txBody>
          <a:bodyPr/>
          <a:lstStyle>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2" name="Text Placeholder 41"/>
          <p:cNvSpPr>
            <a:spLocks noGrp="1"/>
          </p:cNvSpPr>
          <p:nvPr>
            <p:ph type="body" sz="quarter" idx="10" hasCustomPrompt="1"/>
            <p:custDataLst>
              <p:tags r:id="rId13"/>
            </p:custDataLst>
          </p:nvPr>
        </p:nvSpPr>
        <p:spPr>
          <a:xfrm>
            <a:off x="358720" y="359848"/>
            <a:ext cx="7541247" cy="359849"/>
          </a:xfrm>
          <a:prstGeom prst="rect">
            <a:avLst/>
          </a:prstGeom>
        </p:spPr>
        <p:txBody>
          <a:bodyPr/>
          <a:lstStyle>
            <a:lvl1pPr marL="0" marR="0" indent="0" algn="l" defTabSz="472886" rtl="0" eaLnBrk="1" fontAlgn="base" latinLnBrk="0" hangingPunct="1">
              <a:lnSpc>
                <a:spcPct val="100000"/>
              </a:lnSpc>
              <a:spcBef>
                <a:spcPts val="0"/>
              </a:spcBef>
              <a:spcAft>
                <a:spcPct val="0"/>
              </a:spcAft>
              <a:buClrTx/>
              <a:buSzTx/>
              <a:buFontTx/>
              <a:buNone/>
              <a:tabLst/>
              <a:defRPr sz="2800" b="1" baseline="0">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marL="0" marR="0" lvl="0" indent="0" algn="l" defTabSz="472886" rtl="0" eaLnBrk="1" fontAlgn="base" latinLnBrk="0" hangingPunct="1">
              <a:lnSpc>
                <a:spcPct val="100000"/>
              </a:lnSpc>
              <a:spcBef>
                <a:spcPts val="0"/>
              </a:spcBef>
              <a:spcAft>
                <a:spcPct val="0"/>
              </a:spcAft>
              <a:buClrTx/>
              <a:buSzTx/>
              <a:buFontTx/>
              <a:buNone/>
              <a:tabLst/>
              <a:defRPr/>
            </a:pPr>
            <a:r>
              <a:rPr lang="en-US" dirty="0" smtClean="0"/>
              <a:t>Click to edit Header</a:t>
            </a:r>
          </a:p>
          <a:p>
            <a:pPr lvl="0"/>
            <a:endParaRPr lang="en-US" dirty="0" smtClean="0"/>
          </a:p>
        </p:txBody>
      </p:sp>
      <p:pic>
        <p:nvPicPr>
          <p:cNvPr id="16" name="Picture 15" descr="insidebanklogo"/>
          <p:cNvPicPr>
            <a:picLocks noChangeAspect="1"/>
          </p:cNvPicPr>
          <p:nvPr userDrawn="1">
            <p:custDataLst>
              <p:tags r:id="rId14"/>
            </p:custDataLst>
          </p:nvPr>
        </p:nvPicPr>
        <p:blipFill>
          <a:blip r:embed="rId16" cstate="print"/>
          <a:stretch>
            <a:fillRect/>
          </a:stretch>
        </p:blipFill>
        <p:spPr>
          <a:xfrm>
            <a:off x="8350203" y="356467"/>
            <a:ext cx="1349480" cy="348468"/>
          </a:xfrm>
          <a:prstGeom prst="rect">
            <a:avLst/>
          </a:prstGeom>
        </p:spPr>
      </p:pic>
    </p:spTree>
    <p:extLst>
      <p:ext uri="{BB962C8B-B14F-4D97-AF65-F5344CB8AC3E}">
        <p14:creationId xmlns:p14="http://schemas.microsoft.com/office/powerpoint/2010/main" val="3139455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Main Slide - Columns x2">
    <p:spTree>
      <p:nvGrpSpPr>
        <p:cNvPr id="1" name=""/>
        <p:cNvGrpSpPr/>
        <p:nvPr/>
      </p:nvGrpSpPr>
      <p:grpSpPr>
        <a:xfrm>
          <a:off x="0" y="0"/>
          <a:ext cx="0" cy="0"/>
          <a:chOff x="0" y="0"/>
          <a:chExt cx="0" cy="0"/>
        </a:xfrm>
      </p:grpSpPr>
      <p:sp>
        <p:nvSpPr>
          <p:cNvPr id="5" name="Rectangle 4" descr="insidestampsection" hidden="1"/>
          <p:cNvSpPr/>
          <p:nvPr userDrawn="1">
            <p:custDataLst>
              <p:tags r:id="rId1"/>
            </p:custDataLst>
          </p:nvPr>
        </p:nvSpPr>
        <p:spPr bwMode="auto">
          <a:xfrm>
            <a:off x="358719" y="7006839"/>
            <a:ext cx="2699574" cy="179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1229" fontAlgn="auto">
              <a:spcBef>
                <a:spcPts val="0"/>
              </a:spcBef>
              <a:spcAft>
                <a:spcPts val="0"/>
              </a:spcAft>
              <a:defRPr/>
            </a:pPr>
            <a:r>
              <a:rPr lang="en-GB" sz="1600" dirty="0">
                <a:noFill/>
                <a:cs typeface="Arial"/>
              </a:rPr>
              <a:t>align:left;flow:right</a:t>
            </a:r>
          </a:p>
        </p:txBody>
      </p:sp>
      <p:cxnSp>
        <p:nvCxnSpPr>
          <p:cNvPr id="6" name="Straight Connector 5"/>
          <p:cNvCxnSpPr/>
          <p:nvPr userDrawn="1">
            <p:custDataLst>
              <p:tags r:id="rId2"/>
            </p:custDataLst>
          </p:nvPr>
        </p:nvCxnSpPr>
        <p:spPr>
          <a:xfrm>
            <a:off x="358718" y="1007641"/>
            <a:ext cx="9339376" cy="1586"/>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1"/>
          <p:cNvSpPr txBox="1">
            <a:spLocks/>
          </p:cNvSpPr>
          <p:nvPr userDrawn="1">
            <p:custDataLst>
              <p:tags r:id="rId3"/>
            </p:custDataLst>
          </p:nvPr>
        </p:nvSpPr>
        <p:spPr>
          <a:xfrm>
            <a:off x="358718" y="7185177"/>
            <a:ext cx="406336" cy="179313"/>
          </a:xfrm>
          <a:prstGeom prst="rect">
            <a:avLst/>
          </a:prstGeom>
        </p:spPr>
        <p:txBody>
          <a:bodyPr lIns="0" tIns="0" rIns="0" bIns="0" anchor="b"/>
          <a:lstStyle/>
          <a:p>
            <a:pPr>
              <a:defRPr/>
            </a:pPr>
            <a:fld id="{8D58B3B8-F23B-4E19-98C8-E70A6DD0A9B6}" type="slidenum">
              <a:rPr lang="en-US" sz="1000">
                <a:solidFill>
                  <a:srgbClr val="484849"/>
                </a:solidFill>
                <a:latin typeface="Calibri" pitchFamily="34" charset="0"/>
                <a:cs typeface="Arial" charset="0"/>
              </a:rPr>
              <a:pPr>
                <a:defRPr/>
              </a:pPr>
              <a:t>‹#›</a:t>
            </a:fld>
            <a:endParaRPr lang="en-US" sz="1000" dirty="0">
              <a:solidFill>
                <a:srgbClr val="484849"/>
              </a:solidFill>
              <a:latin typeface="Calibri" pitchFamily="34" charset="0"/>
              <a:cs typeface="Arial" charset="0"/>
            </a:endParaRPr>
          </a:p>
        </p:txBody>
      </p:sp>
      <p:sp>
        <p:nvSpPr>
          <p:cNvPr id="8" name="Rectangle 7" descr="insidelogosection" hidden="1"/>
          <p:cNvSpPr/>
          <p:nvPr userDrawn="1">
            <p:custDataLst>
              <p:tags r:id="rId4"/>
            </p:custDataLst>
          </p:nvPr>
        </p:nvSpPr>
        <p:spPr bwMode="auto">
          <a:xfrm>
            <a:off x="3220706" y="6897297"/>
            <a:ext cx="6478977" cy="2878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1229" fontAlgn="auto">
              <a:spcBef>
                <a:spcPts val="0"/>
              </a:spcBef>
              <a:spcAft>
                <a:spcPts val="0"/>
              </a:spcAft>
              <a:defRPr/>
            </a:pPr>
            <a:r>
              <a:rPr lang="en-GB" sz="1600" dirty="0">
                <a:noFill/>
                <a:cs typeface="Arial"/>
              </a:rPr>
              <a:t>align:right;flow:left</a:t>
            </a:r>
          </a:p>
        </p:txBody>
      </p:sp>
      <p:sp>
        <p:nvSpPr>
          <p:cNvPr id="9" name="TextBox 8" descr="insidelogomaxdimension" hidden="1"/>
          <p:cNvSpPr txBox="1"/>
          <p:nvPr userDrawn="1">
            <p:custDataLst>
              <p:tags r:id="rId5"/>
            </p:custDataLst>
          </p:nvPr>
        </p:nvSpPr>
        <p:spPr>
          <a:xfrm>
            <a:off x="8799824" y="6897297"/>
            <a:ext cx="899858" cy="287879"/>
          </a:xfrm>
          <a:prstGeom prst="rect">
            <a:avLst/>
          </a:prstGeom>
          <a:noFill/>
          <a:ln w="3175">
            <a:noFill/>
          </a:ln>
        </p:spPr>
        <p:txBody>
          <a:bodyPr wrap="none" lIns="0" tIns="0" rIns="0" bIns="0" anchor="ctr"/>
          <a:lstStyle/>
          <a:p>
            <a:pPr algn="ctr" defTabSz="472984">
              <a:defRPr/>
            </a:pPr>
            <a:r>
              <a:rPr lang="en-US" sz="800" dirty="0">
                <a:noFill/>
                <a:latin typeface="Calibri" pitchFamily="34" charset="0"/>
              </a:rPr>
              <a:t>Max. logo size</a:t>
            </a:r>
          </a:p>
          <a:p>
            <a:pPr algn="ctr" defTabSz="472984">
              <a:defRPr/>
            </a:pPr>
            <a:r>
              <a:rPr lang="en-US" sz="800" dirty="0">
                <a:noFill/>
                <a:latin typeface="Calibri" pitchFamily="34" charset="0"/>
              </a:rPr>
              <a:t>(H) 8 x (W) 25</a:t>
            </a:r>
            <a:endParaRPr lang="en-GB" sz="800" dirty="0">
              <a:noFill/>
              <a:latin typeface="Calibri" pitchFamily="34" charset="0"/>
            </a:endParaRPr>
          </a:p>
        </p:txBody>
      </p:sp>
      <p:sp>
        <p:nvSpPr>
          <p:cNvPr id="10" name="TextBox 9" descr="insidelogospacer" hidden="1"/>
          <p:cNvSpPr txBox="1"/>
          <p:nvPr userDrawn="1">
            <p:custDataLst>
              <p:tags r:id="rId6"/>
            </p:custDataLst>
          </p:nvPr>
        </p:nvSpPr>
        <p:spPr>
          <a:xfrm>
            <a:off x="8619852" y="6619026"/>
            <a:ext cx="179972" cy="287879"/>
          </a:xfrm>
          <a:prstGeom prst="rect">
            <a:avLst/>
          </a:prstGeom>
          <a:noFill/>
          <a:ln w="3175">
            <a:noFill/>
          </a:ln>
        </p:spPr>
        <p:txBody>
          <a:bodyPr wrap="none" lIns="0" tIns="0" rIns="0" bIns="0" anchor="ctr"/>
          <a:lstStyle/>
          <a:p>
            <a:pPr algn="ctr" defTabSz="472984">
              <a:defRPr/>
            </a:pPr>
            <a:r>
              <a:rPr lang="en-GB" sz="800" dirty="0">
                <a:noFill/>
                <a:latin typeface="Calibri" pitchFamily="34" charset="0"/>
              </a:rPr>
              <a:t>5</a:t>
            </a:r>
          </a:p>
        </p:txBody>
      </p:sp>
      <p:cxnSp>
        <p:nvCxnSpPr>
          <p:cNvPr id="11" name="Straight Connector 9" descr="insidelogosectiondivider" hidden="1"/>
          <p:cNvCxnSpPr>
            <a:cxnSpLocks noChangeShapeType="1"/>
          </p:cNvCxnSpPr>
          <p:nvPr userDrawn="1">
            <p:custDataLst>
              <p:tags r:id="rId7"/>
            </p:custDataLst>
          </p:nvPr>
        </p:nvCxnSpPr>
        <p:spPr bwMode="auto">
          <a:xfrm rot="16200000" flipH="1">
            <a:off x="6316497" y="7041568"/>
            <a:ext cx="287216" cy="0"/>
          </a:xfrm>
          <a:prstGeom prst="line">
            <a:avLst/>
          </a:prstGeom>
          <a:noFill/>
          <a:ln w="6350" algn="ctr">
            <a:solidFill>
              <a:srgbClr val="000000"/>
            </a:solidFill>
            <a:round/>
            <a:headEnd/>
            <a:tailEnd/>
          </a:ln>
        </p:spPr>
      </p:cxnSp>
      <p:sp>
        <p:nvSpPr>
          <p:cNvPr id="12" name="TextBox 11" descr="insidestampspacer" hidden="1"/>
          <p:cNvSpPr txBox="1"/>
          <p:nvPr userDrawn="1">
            <p:custDataLst>
              <p:tags r:id="rId8"/>
            </p:custDataLst>
          </p:nvPr>
        </p:nvSpPr>
        <p:spPr>
          <a:xfrm>
            <a:off x="1471525" y="6840273"/>
            <a:ext cx="107983" cy="179924"/>
          </a:xfrm>
          <a:prstGeom prst="rect">
            <a:avLst/>
          </a:prstGeom>
          <a:noFill/>
          <a:ln w="3175">
            <a:noFill/>
          </a:ln>
        </p:spPr>
        <p:txBody>
          <a:bodyPr wrap="none" lIns="0" tIns="0" rIns="0" bIns="0" anchor="ctr"/>
          <a:lstStyle/>
          <a:p>
            <a:pPr algn="ctr" defTabSz="472984">
              <a:defRPr/>
            </a:pPr>
            <a:r>
              <a:rPr lang="en-US" sz="800" dirty="0">
                <a:noFill/>
                <a:latin typeface="Calibri" pitchFamily="34" charset="0"/>
              </a:rPr>
              <a:t>3</a:t>
            </a:r>
            <a:endParaRPr lang="en-GB" sz="800" dirty="0">
              <a:noFill/>
              <a:latin typeface="Calibri" pitchFamily="34" charset="0"/>
            </a:endParaRPr>
          </a:p>
        </p:txBody>
      </p:sp>
      <p:sp>
        <p:nvSpPr>
          <p:cNvPr id="13" name="Rectangle 12" descr="insidestampmaxdimension" hidden="1"/>
          <p:cNvSpPr/>
          <p:nvPr userDrawn="1">
            <p:custDataLst>
              <p:tags r:id="rId9"/>
            </p:custDataLst>
          </p:nvPr>
        </p:nvSpPr>
        <p:spPr bwMode="auto">
          <a:xfrm>
            <a:off x="358718" y="6618679"/>
            <a:ext cx="2699912" cy="1808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0492">
              <a:defRPr/>
            </a:pPr>
            <a:endParaRPr lang="en-GB" sz="1600" dirty="0">
              <a:solidFill>
                <a:schemeClr val="bg1"/>
              </a:solidFill>
              <a:ea typeface="ＭＳ Ｐゴシック" pitchFamily="34" charset="-128"/>
            </a:endParaRPr>
          </a:p>
        </p:txBody>
      </p:sp>
      <p:sp>
        <p:nvSpPr>
          <p:cNvPr id="15" name="TextBox 14" descr="insidestamp1shape" hidden="1"/>
          <p:cNvSpPr txBox="1"/>
          <p:nvPr userDrawn="1">
            <p:custDataLst>
              <p:tags r:id="rId10"/>
            </p:custDataLst>
          </p:nvPr>
        </p:nvSpPr>
        <p:spPr>
          <a:xfrm>
            <a:off x="358720" y="6999519"/>
            <a:ext cx="1095202" cy="185659"/>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anchor="ctr">
            <a:spAutoFit/>
          </a:bodyPr>
          <a:lstStyle/>
          <a:p>
            <a:pPr algn="ctr">
              <a:defRPr/>
            </a:pPr>
            <a:r>
              <a:rPr lang="en-US" sz="1200" b="1" dirty="0">
                <a:solidFill>
                  <a:srgbClr val="FFFFFF"/>
                </a:solidFill>
                <a:ea typeface="ＭＳ Ｐゴシック" pitchFamily="34" charset="-128"/>
              </a:rPr>
              <a:t>CONFIDENTIAL</a:t>
            </a:r>
            <a:endParaRPr lang="en-GB" sz="1200" dirty="0">
              <a:solidFill>
                <a:srgbClr val="FFFFFF"/>
              </a:solidFill>
              <a:ea typeface="SimHei" pitchFamily="49" charset="-122"/>
            </a:endParaRPr>
          </a:p>
        </p:txBody>
      </p:sp>
      <p:sp>
        <p:nvSpPr>
          <p:cNvPr id="16" name="TextBox 15" descr="insidestamp2shape" hidden="1"/>
          <p:cNvSpPr txBox="1"/>
          <p:nvPr userDrawn="1">
            <p:custDataLst>
              <p:tags r:id="rId11"/>
            </p:custDataLst>
          </p:nvPr>
        </p:nvSpPr>
        <p:spPr>
          <a:xfrm>
            <a:off x="1588837" y="6999519"/>
            <a:ext cx="571410" cy="185659"/>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anchor="ctr">
            <a:spAutoFit/>
          </a:bodyPr>
          <a:lstStyle/>
          <a:p>
            <a:pPr algn="ctr">
              <a:defRPr/>
            </a:pPr>
            <a:r>
              <a:rPr lang="en-US" sz="1200" b="1" dirty="0">
                <a:solidFill>
                  <a:srgbClr val="FFFFFF"/>
                </a:solidFill>
                <a:ea typeface="ＭＳ Ｐゴシック" pitchFamily="34" charset="-128"/>
              </a:rPr>
              <a:t>DRAFT</a:t>
            </a:r>
            <a:endParaRPr lang="en-GB" sz="1200" b="1" dirty="0">
              <a:solidFill>
                <a:srgbClr val="FFFFFF"/>
              </a:solidFill>
              <a:ea typeface="ＭＳ Ｐゴシック" pitchFamily="34" charset="-128"/>
            </a:endParaRPr>
          </a:p>
        </p:txBody>
      </p:sp>
      <p:sp>
        <p:nvSpPr>
          <p:cNvPr id="22" name="Text Placeholder 21"/>
          <p:cNvSpPr>
            <a:spLocks noGrp="1"/>
          </p:cNvSpPr>
          <p:nvPr>
            <p:ph type="body" sz="quarter" idx="15"/>
            <p:custDataLst>
              <p:tags r:id="rId12"/>
            </p:custDataLst>
          </p:nvPr>
        </p:nvSpPr>
        <p:spPr>
          <a:xfrm>
            <a:off x="5203005" y="1367851"/>
            <a:ext cx="4488741" cy="526510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9"/>
          <p:cNvSpPr>
            <a:spLocks noGrp="1"/>
          </p:cNvSpPr>
          <p:nvPr>
            <p:ph type="body" sz="quarter" idx="14"/>
            <p:custDataLst>
              <p:tags r:id="rId13"/>
            </p:custDataLst>
          </p:nvPr>
        </p:nvSpPr>
        <p:spPr>
          <a:xfrm>
            <a:off x="358720" y="1367851"/>
            <a:ext cx="4488741" cy="5265109"/>
          </a:xfrm>
          <a:prstGeom prst="rect">
            <a:avLst/>
          </a:prstGeo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Text Placeholder 41"/>
          <p:cNvSpPr>
            <a:spLocks noGrp="1"/>
          </p:cNvSpPr>
          <p:nvPr>
            <p:ph type="body" sz="quarter" idx="10" hasCustomPrompt="1"/>
            <p:custDataLst>
              <p:tags r:id="rId14"/>
            </p:custDataLst>
          </p:nvPr>
        </p:nvSpPr>
        <p:spPr>
          <a:xfrm>
            <a:off x="358720" y="359848"/>
            <a:ext cx="7541247" cy="359849"/>
          </a:xfrm>
          <a:prstGeom prst="rect">
            <a:avLst/>
          </a:prstGeom>
        </p:spPr>
        <p:txBody>
          <a:bodyPr/>
          <a:lstStyle>
            <a:lvl1pPr marL="0" marR="0" indent="0" algn="l" defTabSz="472886" rtl="0" eaLnBrk="1" fontAlgn="base" latinLnBrk="0" hangingPunct="1">
              <a:lnSpc>
                <a:spcPct val="100000"/>
              </a:lnSpc>
              <a:spcBef>
                <a:spcPts val="0"/>
              </a:spcBef>
              <a:spcAft>
                <a:spcPct val="0"/>
              </a:spcAft>
              <a:buClrTx/>
              <a:buSzTx/>
              <a:buFontTx/>
              <a:buNone/>
              <a:tabLst/>
              <a:defRPr sz="2800" b="1" baseline="0">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marL="0" marR="0" lvl="0" indent="0" algn="l" defTabSz="472886" rtl="0" eaLnBrk="1" fontAlgn="base" latinLnBrk="0" hangingPunct="1">
              <a:lnSpc>
                <a:spcPct val="100000"/>
              </a:lnSpc>
              <a:spcBef>
                <a:spcPts val="0"/>
              </a:spcBef>
              <a:spcAft>
                <a:spcPct val="0"/>
              </a:spcAft>
              <a:buClrTx/>
              <a:buSzTx/>
              <a:buFontTx/>
              <a:buNone/>
              <a:tabLst/>
              <a:defRPr/>
            </a:pPr>
            <a:r>
              <a:rPr lang="en-US" dirty="0" smtClean="0"/>
              <a:t>Click to edit Header</a:t>
            </a:r>
          </a:p>
          <a:p>
            <a:pPr lvl="0"/>
            <a:endParaRPr lang="en-US" dirty="0" smtClean="0"/>
          </a:p>
        </p:txBody>
      </p:sp>
      <p:pic>
        <p:nvPicPr>
          <p:cNvPr id="17" name="Picture 16" descr="insidebanklogo"/>
          <p:cNvPicPr>
            <a:picLocks noChangeAspect="1"/>
          </p:cNvPicPr>
          <p:nvPr userDrawn="1">
            <p:custDataLst>
              <p:tags r:id="rId15"/>
            </p:custDataLst>
          </p:nvPr>
        </p:nvPicPr>
        <p:blipFill>
          <a:blip r:embed="rId17" cstate="print"/>
          <a:stretch>
            <a:fillRect/>
          </a:stretch>
        </p:blipFill>
        <p:spPr>
          <a:xfrm>
            <a:off x="8350203" y="356467"/>
            <a:ext cx="1349480" cy="348468"/>
          </a:xfrm>
          <a:prstGeom prst="rect">
            <a:avLst/>
          </a:prstGeom>
        </p:spPr>
      </p:pic>
    </p:spTree>
    <p:extLst>
      <p:ext uri="{BB962C8B-B14F-4D97-AF65-F5344CB8AC3E}">
        <p14:creationId xmlns:p14="http://schemas.microsoft.com/office/powerpoint/2010/main" val="2142515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Main Slide - Columns 1 of x2">
    <p:spTree>
      <p:nvGrpSpPr>
        <p:cNvPr id="1" name=""/>
        <p:cNvGrpSpPr/>
        <p:nvPr/>
      </p:nvGrpSpPr>
      <p:grpSpPr>
        <a:xfrm>
          <a:off x="0" y="0"/>
          <a:ext cx="0" cy="0"/>
          <a:chOff x="0" y="0"/>
          <a:chExt cx="0" cy="0"/>
        </a:xfrm>
      </p:grpSpPr>
      <p:sp>
        <p:nvSpPr>
          <p:cNvPr id="4" name="Rectangle 3" descr="insidestampsection" hidden="1"/>
          <p:cNvSpPr/>
          <p:nvPr userDrawn="1">
            <p:custDataLst>
              <p:tags r:id="rId1"/>
            </p:custDataLst>
          </p:nvPr>
        </p:nvSpPr>
        <p:spPr bwMode="auto">
          <a:xfrm>
            <a:off x="358719" y="7006839"/>
            <a:ext cx="2699574" cy="179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1229" fontAlgn="auto">
              <a:spcBef>
                <a:spcPts val="0"/>
              </a:spcBef>
              <a:spcAft>
                <a:spcPts val="0"/>
              </a:spcAft>
              <a:defRPr/>
            </a:pPr>
            <a:r>
              <a:rPr lang="en-GB" sz="1600" dirty="0">
                <a:noFill/>
                <a:cs typeface="Arial"/>
              </a:rPr>
              <a:t>align:left;flow:right</a:t>
            </a:r>
          </a:p>
        </p:txBody>
      </p:sp>
      <p:cxnSp>
        <p:nvCxnSpPr>
          <p:cNvPr id="5" name="Straight Connector 4"/>
          <p:cNvCxnSpPr/>
          <p:nvPr userDrawn="1">
            <p:custDataLst>
              <p:tags r:id="rId2"/>
            </p:custDataLst>
          </p:nvPr>
        </p:nvCxnSpPr>
        <p:spPr>
          <a:xfrm>
            <a:off x="358718" y="1007641"/>
            <a:ext cx="9339376" cy="1586"/>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1"/>
          <p:cNvSpPr txBox="1">
            <a:spLocks/>
          </p:cNvSpPr>
          <p:nvPr userDrawn="1">
            <p:custDataLst>
              <p:tags r:id="rId3"/>
            </p:custDataLst>
          </p:nvPr>
        </p:nvSpPr>
        <p:spPr>
          <a:xfrm>
            <a:off x="358718" y="7185177"/>
            <a:ext cx="406336" cy="179313"/>
          </a:xfrm>
          <a:prstGeom prst="rect">
            <a:avLst/>
          </a:prstGeom>
        </p:spPr>
        <p:txBody>
          <a:bodyPr lIns="0" tIns="0" rIns="0" bIns="0" anchor="b"/>
          <a:lstStyle/>
          <a:p>
            <a:pPr>
              <a:defRPr/>
            </a:pPr>
            <a:fld id="{AFAF08CE-C27A-46D5-B2DA-5D04E42AFD19}" type="slidenum">
              <a:rPr lang="en-US" sz="1000">
                <a:solidFill>
                  <a:srgbClr val="484849"/>
                </a:solidFill>
                <a:latin typeface="Calibri" pitchFamily="34" charset="0"/>
                <a:cs typeface="Arial" charset="0"/>
              </a:rPr>
              <a:pPr>
                <a:defRPr/>
              </a:pPr>
              <a:t>‹#›</a:t>
            </a:fld>
            <a:endParaRPr lang="en-US" sz="1000" dirty="0">
              <a:solidFill>
                <a:srgbClr val="484849"/>
              </a:solidFill>
              <a:latin typeface="Calibri" pitchFamily="34" charset="0"/>
              <a:cs typeface="Arial" charset="0"/>
            </a:endParaRPr>
          </a:p>
        </p:txBody>
      </p:sp>
      <p:sp>
        <p:nvSpPr>
          <p:cNvPr id="7" name="Rectangle 6" descr="insidelogosection" hidden="1"/>
          <p:cNvSpPr/>
          <p:nvPr userDrawn="1">
            <p:custDataLst>
              <p:tags r:id="rId4"/>
            </p:custDataLst>
          </p:nvPr>
        </p:nvSpPr>
        <p:spPr bwMode="auto">
          <a:xfrm>
            <a:off x="3220706" y="6897297"/>
            <a:ext cx="6478977" cy="2878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1229" fontAlgn="auto">
              <a:spcBef>
                <a:spcPts val="0"/>
              </a:spcBef>
              <a:spcAft>
                <a:spcPts val="0"/>
              </a:spcAft>
              <a:defRPr/>
            </a:pPr>
            <a:r>
              <a:rPr lang="en-GB" sz="1600" dirty="0">
                <a:noFill/>
                <a:cs typeface="Arial"/>
              </a:rPr>
              <a:t>align:right;flow:left</a:t>
            </a:r>
          </a:p>
        </p:txBody>
      </p:sp>
      <p:sp>
        <p:nvSpPr>
          <p:cNvPr id="8" name="TextBox 7" descr="insidelogomaxdimension" hidden="1"/>
          <p:cNvSpPr txBox="1"/>
          <p:nvPr userDrawn="1">
            <p:custDataLst>
              <p:tags r:id="rId5"/>
            </p:custDataLst>
          </p:nvPr>
        </p:nvSpPr>
        <p:spPr>
          <a:xfrm>
            <a:off x="8799824" y="6897297"/>
            <a:ext cx="899858" cy="287879"/>
          </a:xfrm>
          <a:prstGeom prst="rect">
            <a:avLst/>
          </a:prstGeom>
          <a:noFill/>
          <a:ln w="3175">
            <a:noFill/>
          </a:ln>
        </p:spPr>
        <p:txBody>
          <a:bodyPr wrap="none" lIns="0" tIns="0" rIns="0" bIns="0" anchor="ctr"/>
          <a:lstStyle/>
          <a:p>
            <a:pPr algn="ctr" defTabSz="472984">
              <a:defRPr/>
            </a:pPr>
            <a:r>
              <a:rPr lang="en-US" sz="800" dirty="0">
                <a:noFill/>
                <a:latin typeface="Calibri" pitchFamily="34" charset="0"/>
              </a:rPr>
              <a:t>Max. logo size</a:t>
            </a:r>
          </a:p>
          <a:p>
            <a:pPr algn="ctr" defTabSz="472984">
              <a:defRPr/>
            </a:pPr>
            <a:r>
              <a:rPr lang="en-US" sz="800" dirty="0">
                <a:noFill/>
                <a:latin typeface="Calibri" pitchFamily="34" charset="0"/>
              </a:rPr>
              <a:t>(H) 8 x (W) 25</a:t>
            </a:r>
            <a:endParaRPr lang="en-GB" sz="800" dirty="0">
              <a:noFill/>
              <a:latin typeface="Calibri" pitchFamily="34" charset="0"/>
            </a:endParaRPr>
          </a:p>
        </p:txBody>
      </p:sp>
      <p:sp>
        <p:nvSpPr>
          <p:cNvPr id="9" name="TextBox 8" descr="insidelogospacer" hidden="1"/>
          <p:cNvSpPr txBox="1"/>
          <p:nvPr userDrawn="1">
            <p:custDataLst>
              <p:tags r:id="rId6"/>
            </p:custDataLst>
          </p:nvPr>
        </p:nvSpPr>
        <p:spPr>
          <a:xfrm>
            <a:off x="8619852" y="6619026"/>
            <a:ext cx="179972" cy="287879"/>
          </a:xfrm>
          <a:prstGeom prst="rect">
            <a:avLst/>
          </a:prstGeom>
          <a:noFill/>
          <a:ln w="3175">
            <a:noFill/>
          </a:ln>
        </p:spPr>
        <p:txBody>
          <a:bodyPr wrap="none" lIns="0" tIns="0" rIns="0" bIns="0" anchor="ctr"/>
          <a:lstStyle/>
          <a:p>
            <a:pPr algn="ctr" defTabSz="472984">
              <a:defRPr/>
            </a:pPr>
            <a:r>
              <a:rPr lang="en-GB" sz="800" dirty="0">
                <a:noFill/>
                <a:latin typeface="Calibri" pitchFamily="34" charset="0"/>
              </a:rPr>
              <a:t>5</a:t>
            </a:r>
          </a:p>
        </p:txBody>
      </p:sp>
      <p:cxnSp>
        <p:nvCxnSpPr>
          <p:cNvPr id="10" name="Straight Connector 10" descr="insidelogosectiondivider" hidden="1"/>
          <p:cNvCxnSpPr>
            <a:cxnSpLocks noChangeShapeType="1"/>
          </p:cNvCxnSpPr>
          <p:nvPr userDrawn="1">
            <p:custDataLst>
              <p:tags r:id="rId7"/>
            </p:custDataLst>
          </p:nvPr>
        </p:nvCxnSpPr>
        <p:spPr bwMode="auto">
          <a:xfrm rot="16200000" flipH="1">
            <a:off x="6316497" y="7041568"/>
            <a:ext cx="287216" cy="0"/>
          </a:xfrm>
          <a:prstGeom prst="line">
            <a:avLst/>
          </a:prstGeom>
          <a:noFill/>
          <a:ln w="6350" algn="ctr">
            <a:solidFill>
              <a:srgbClr val="000000"/>
            </a:solidFill>
            <a:round/>
            <a:headEnd/>
            <a:tailEnd/>
          </a:ln>
        </p:spPr>
      </p:cxnSp>
      <p:sp>
        <p:nvSpPr>
          <p:cNvPr id="11" name="TextBox 10" descr="insidestampspacer" hidden="1"/>
          <p:cNvSpPr txBox="1"/>
          <p:nvPr userDrawn="1">
            <p:custDataLst>
              <p:tags r:id="rId8"/>
            </p:custDataLst>
          </p:nvPr>
        </p:nvSpPr>
        <p:spPr>
          <a:xfrm>
            <a:off x="1471525" y="6840273"/>
            <a:ext cx="107983" cy="179924"/>
          </a:xfrm>
          <a:prstGeom prst="rect">
            <a:avLst/>
          </a:prstGeom>
          <a:noFill/>
          <a:ln w="3175">
            <a:noFill/>
          </a:ln>
        </p:spPr>
        <p:txBody>
          <a:bodyPr wrap="none" lIns="0" tIns="0" rIns="0" bIns="0" anchor="ctr"/>
          <a:lstStyle/>
          <a:p>
            <a:pPr algn="ctr" defTabSz="472984">
              <a:defRPr/>
            </a:pPr>
            <a:r>
              <a:rPr lang="en-US" sz="800" dirty="0">
                <a:noFill/>
                <a:latin typeface="Calibri" pitchFamily="34" charset="0"/>
              </a:rPr>
              <a:t>3</a:t>
            </a:r>
            <a:endParaRPr lang="en-GB" sz="800" dirty="0">
              <a:noFill/>
              <a:latin typeface="Calibri" pitchFamily="34" charset="0"/>
            </a:endParaRPr>
          </a:p>
        </p:txBody>
      </p:sp>
      <p:sp>
        <p:nvSpPr>
          <p:cNvPr id="12" name="Rectangle 11" descr="insidestampmaxdimension" hidden="1"/>
          <p:cNvSpPr/>
          <p:nvPr userDrawn="1">
            <p:custDataLst>
              <p:tags r:id="rId9"/>
            </p:custDataLst>
          </p:nvPr>
        </p:nvSpPr>
        <p:spPr bwMode="auto">
          <a:xfrm>
            <a:off x="358718" y="6618679"/>
            <a:ext cx="2699912" cy="1808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0492">
              <a:defRPr/>
            </a:pPr>
            <a:endParaRPr lang="en-GB" sz="1600" dirty="0">
              <a:solidFill>
                <a:schemeClr val="bg1"/>
              </a:solidFill>
              <a:ea typeface="ＭＳ Ｐゴシック" pitchFamily="34" charset="-128"/>
            </a:endParaRPr>
          </a:p>
        </p:txBody>
      </p:sp>
      <p:sp>
        <p:nvSpPr>
          <p:cNvPr id="14" name="TextBox 13" descr="insidestamp1shape" hidden="1"/>
          <p:cNvSpPr txBox="1"/>
          <p:nvPr userDrawn="1">
            <p:custDataLst>
              <p:tags r:id="rId10"/>
            </p:custDataLst>
          </p:nvPr>
        </p:nvSpPr>
        <p:spPr>
          <a:xfrm>
            <a:off x="358720" y="6999519"/>
            <a:ext cx="1095202" cy="185659"/>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anchor="ctr">
            <a:spAutoFit/>
          </a:bodyPr>
          <a:lstStyle/>
          <a:p>
            <a:pPr algn="ctr">
              <a:defRPr/>
            </a:pPr>
            <a:r>
              <a:rPr lang="en-US" sz="1200" b="1" dirty="0">
                <a:solidFill>
                  <a:srgbClr val="FFFFFF"/>
                </a:solidFill>
                <a:ea typeface="ＭＳ Ｐゴシック" pitchFamily="34" charset="-128"/>
              </a:rPr>
              <a:t>CONFIDENTIAL</a:t>
            </a:r>
            <a:endParaRPr lang="en-GB" sz="1200" dirty="0">
              <a:solidFill>
                <a:srgbClr val="FFFFFF"/>
              </a:solidFill>
              <a:ea typeface="SimHei" pitchFamily="49" charset="-122"/>
            </a:endParaRPr>
          </a:p>
        </p:txBody>
      </p:sp>
      <p:sp>
        <p:nvSpPr>
          <p:cNvPr id="15" name="TextBox 14" descr="insidestamp2shape" hidden="1"/>
          <p:cNvSpPr txBox="1"/>
          <p:nvPr userDrawn="1">
            <p:custDataLst>
              <p:tags r:id="rId11"/>
            </p:custDataLst>
          </p:nvPr>
        </p:nvSpPr>
        <p:spPr>
          <a:xfrm>
            <a:off x="1588837" y="6999519"/>
            <a:ext cx="571410" cy="185659"/>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anchor="ctr">
            <a:spAutoFit/>
          </a:bodyPr>
          <a:lstStyle/>
          <a:p>
            <a:pPr algn="ctr">
              <a:defRPr/>
            </a:pPr>
            <a:r>
              <a:rPr lang="en-US" sz="1200" b="1" dirty="0">
                <a:solidFill>
                  <a:srgbClr val="FFFFFF"/>
                </a:solidFill>
                <a:ea typeface="ＭＳ Ｐゴシック" pitchFamily="34" charset="-128"/>
              </a:rPr>
              <a:t>DRAFT</a:t>
            </a:r>
            <a:endParaRPr lang="en-GB" sz="1200" b="1" dirty="0">
              <a:solidFill>
                <a:srgbClr val="FFFFFF"/>
              </a:solidFill>
              <a:ea typeface="ＭＳ Ｐゴシック" pitchFamily="34" charset="-128"/>
            </a:endParaRPr>
          </a:p>
        </p:txBody>
      </p:sp>
      <p:sp>
        <p:nvSpPr>
          <p:cNvPr id="18" name="Text Placeholder 17"/>
          <p:cNvSpPr>
            <a:spLocks noGrp="1"/>
          </p:cNvSpPr>
          <p:nvPr>
            <p:ph type="body" sz="quarter" idx="13"/>
            <p:custDataLst>
              <p:tags r:id="rId12"/>
            </p:custDataLst>
          </p:nvPr>
        </p:nvSpPr>
        <p:spPr>
          <a:xfrm>
            <a:off x="358720" y="1367851"/>
            <a:ext cx="4488741" cy="526510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Text Placeholder 41"/>
          <p:cNvSpPr>
            <a:spLocks noGrp="1"/>
          </p:cNvSpPr>
          <p:nvPr>
            <p:ph type="body" sz="quarter" idx="10" hasCustomPrompt="1"/>
            <p:custDataLst>
              <p:tags r:id="rId13"/>
            </p:custDataLst>
          </p:nvPr>
        </p:nvSpPr>
        <p:spPr>
          <a:xfrm>
            <a:off x="358720" y="359848"/>
            <a:ext cx="7541247" cy="359849"/>
          </a:xfrm>
          <a:prstGeom prst="rect">
            <a:avLst/>
          </a:prstGeom>
        </p:spPr>
        <p:txBody>
          <a:bodyPr/>
          <a:lstStyle>
            <a:lvl1pPr marL="0" marR="0" indent="0" algn="l" defTabSz="472886" rtl="0" eaLnBrk="1" fontAlgn="base" latinLnBrk="0" hangingPunct="1">
              <a:lnSpc>
                <a:spcPct val="100000"/>
              </a:lnSpc>
              <a:spcBef>
                <a:spcPts val="0"/>
              </a:spcBef>
              <a:spcAft>
                <a:spcPct val="0"/>
              </a:spcAft>
              <a:buClrTx/>
              <a:buSzTx/>
              <a:buFontTx/>
              <a:buNone/>
              <a:tabLst/>
              <a:defRPr sz="2800" b="1" baseline="0">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marL="0" marR="0" lvl="0" indent="0" algn="l" defTabSz="472886" rtl="0" eaLnBrk="1" fontAlgn="base" latinLnBrk="0" hangingPunct="1">
              <a:lnSpc>
                <a:spcPct val="100000"/>
              </a:lnSpc>
              <a:spcBef>
                <a:spcPts val="0"/>
              </a:spcBef>
              <a:spcAft>
                <a:spcPct val="0"/>
              </a:spcAft>
              <a:buClrTx/>
              <a:buSzTx/>
              <a:buFontTx/>
              <a:buNone/>
              <a:tabLst/>
              <a:defRPr/>
            </a:pPr>
            <a:r>
              <a:rPr lang="en-US" dirty="0" smtClean="0"/>
              <a:t>Click to edit Header</a:t>
            </a:r>
          </a:p>
          <a:p>
            <a:pPr lvl="0"/>
            <a:endParaRPr lang="en-US" dirty="0" smtClean="0"/>
          </a:p>
        </p:txBody>
      </p:sp>
      <p:pic>
        <p:nvPicPr>
          <p:cNvPr id="16" name="Picture 15" descr="insidebanklogo"/>
          <p:cNvPicPr>
            <a:picLocks noChangeAspect="1"/>
          </p:cNvPicPr>
          <p:nvPr userDrawn="1">
            <p:custDataLst>
              <p:tags r:id="rId14"/>
            </p:custDataLst>
          </p:nvPr>
        </p:nvPicPr>
        <p:blipFill>
          <a:blip r:embed="rId16" cstate="print"/>
          <a:stretch>
            <a:fillRect/>
          </a:stretch>
        </p:blipFill>
        <p:spPr>
          <a:xfrm>
            <a:off x="8350203" y="356467"/>
            <a:ext cx="1349480" cy="348468"/>
          </a:xfrm>
          <a:prstGeom prst="rect">
            <a:avLst/>
          </a:prstGeom>
        </p:spPr>
      </p:pic>
    </p:spTree>
    <p:extLst>
      <p:ext uri="{BB962C8B-B14F-4D97-AF65-F5344CB8AC3E}">
        <p14:creationId xmlns:p14="http://schemas.microsoft.com/office/powerpoint/2010/main" val="1722709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Main Slide - Columns x3">
    <p:spTree>
      <p:nvGrpSpPr>
        <p:cNvPr id="1" name=""/>
        <p:cNvGrpSpPr/>
        <p:nvPr/>
      </p:nvGrpSpPr>
      <p:grpSpPr>
        <a:xfrm>
          <a:off x="0" y="0"/>
          <a:ext cx="0" cy="0"/>
          <a:chOff x="0" y="0"/>
          <a:chExt cx="0" cy="0"/>
        </a:xfrm>
      </p:grpSpPr>
      <p:sp>
        <p:nvSpPr>
          <p:cNvPr id="6" name="Rectangle 5" descr="insidestampsection" hidden="1"/>
          <p:cNvSpPr/>
          <p:nvPr userDrawn="1">
            <p:custDataLst>
              <p:tags r:id="rId1"/>
            </p:custDataLst>
          </p:nvPr>
        </p:nvSpPr>
        <p:spPr bwMode="auto">
          <a:xfrm>
            <a:off x="358719" y="7006839"/>
            <a:ext cx="2699574" cy="179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1229" fontAlgn="auto">
              <a:spcBef>
                <a:spcPts val="0"/>
              </a:spcBef>
              <a:spcAft>
                <a:spcPts val="0"/>
              </a:spcAft>
              <a:defRPr/>
            </a:pPr>
            <a:r>
              <a:rPr lang="en-GB" sz="1600" dirty="0">
                <a:noFill/>
                <a:cs typeface="Arial"/>
              </a:rPr>
              <a:t>align:left;flow:right</a:t>
            </a:r>
          </a:p>
        </p:txBody>
      </p:sp>
      <p:cxnSp>
        <p:nvCxnSpPr>
          <p:cNvPr id="7" name="Straight Connector 6"/>
          <p:cNvCxnSpPr/>
          <p:nvPr userDrawn="1">
            <p:custDataLst>
              <p:tags r:id="rId2"/>
            </p:custDataLst>
          </p:nvPr>
        </p:nvCxnSpPr>
        <p:spPr>
          <a:xfrm>
            <a:off x="358718" y="1007641"/>
            <a:ext cx="9339376" cy="1586"/>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1"/>
          <p:cNvSpPr txBox="1">
            <a:spLocks/>
          </p:cNvSpPr>
          <p:nvPr userDrawn="1">
            <p:custDataLst>
              <p:tags r:id="rId3"/>
            </p:custDataLst>
          </p:nvPr>
        </p:nvSpPr>
        <p:spPr>
          <a:xfrm>
            <a:off x="358718" y="7185177"/>
            <a:ext cx="406336" cy="179313"/>
          </a:xfrm>
          <a:prstGeom prst="rect">
            <a:avLst/>
          </a:prstGeom>
        </p:spPr>
        <p:txBody>
          <a:bodyPr lIns="0" tIns="0" rIns="0" bIns="0" anchor="b"/>
          <a:lstStyle/>
          <a:p>
            <a:pPr>
              <a:defRPr/>
            </a:pPr>
            <a:fld id="{26C1B4FE-10D1-4EC9-AF19-35287F7CB84A}" type="slidenum">
              <a:rPr lang="en-US" sz="1000">
                <a:solidFill>
                  <a:srgbClr val="484849"/>
                </a:solidFill>
                <a:latin typeface="Calibri" pitchFamily="34" charset="0"/>
                <a:cs typeface="Arial" charset="0"/>
              </a:rPr>
              <a:pPr>
                <a:defRPr/>
              </a:pPr>
              <a:t>‹#›</a:t>
            </a:fld>
            <a:endParaRPr lang="en-US" sz="1000" dirty="0">
              <a:solidFill>
                <a:srgbClr val="484849"/>
              </a:solidFill>
              <a:latin typeface="Calibri" pitchFamily="34" charset="0"/>
              <a:cs typeface="Arial" charset="0"/>
            </a:endParaRPr>
          </a:p>
        </p:txBody>
      </p:sp>
      <p:sp>
        <p:nvSpPr>
          <p:cNvPr id="9" name="Rectangle 8" descr="insidelogosection" hidden="1"/>
          <p:cNvSpPr/>
          <p:nvPr userDrawn="1">
            <p:custDataLst>
              <p:tags r:id="rId4"/>
            </p:custDataLst>
          </p:nvPr>
        </p:nvSpPr>
        <p:spPr bwMode="auto">
          <a:xfrm>
            <a:off x="3220706" y="6897297"/>
            <a:ext cx="6478977" cy="2878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1229" fontAlgn="auto">
              <a:spcBef>
                <a:spcPts val="0"/>
              </a:spcBef>
              <a:spcAft>
                <a:spcPts val="0"/>
              </a:spcAft>
              <a:defRPr/>
            </a:pPr>
            <a:r>
              <a:rPr lang="en-GB" sz="1600" dirty="0">
                <a:noFill/>
                <a:cs typeface="Arial"/>
              </a:rPr>
              <a:t>align:right;flow:left</a:t>
            </a:r>
          </a:p>
        </p:txBody>
      </p:sp>
      <p:sp>
        <p:nvSpPr>
          <p:cNvPr id="10" name="TextBox 9" descr="insidelogomaxdimension" hidden="1"/>
          <p:cNvSpPr txBox="1"/>
          <p:nvPr userDrawn="1">
            <p:custDataLst>
              <p:tags r:id="rId5"/>
            </p:custDataLst>
          </p:nvPr>
        </p:nvSpPr>
        <p:spPr>
          <a:xfrm>
            <a:off x="8799824" y="6897297"/>
            <a:ext cx="899858" cy="287879"/>
          </a:xfrm>
          <a:prstGeom prst="rect">
            <a:avLst/>
          </a:prstGeom>
          <a:noFill/>
          <a:ln w="3175">
            <a:noFill/>
          </a:ln>
        </p:spPr>
        <p:txBody>
          <a:bodyPr wrap="none" lIns="0" tIns="0" rIns="0" bIns="0" anchor="ctr"/>
          <a:lstStyle/>
          <a:p>
            <a:pPr algn="ctr" defTabSz="472984">
              <a:defRPr/>
            </a:pPr>
            <a:r>
              <a:rPr lang="en-US" sz="800" dirty="0">
                <a:noFill/>
                <a:latin typeface="Calibri" pitchFamily="34" charset="0"/>
              </a:rPr>
              <a:t>Max. logo size</a:t>
            </a:r>
          </a:p>
          <a:p>
            <a:pPr algn="ctr" defTabSz="472984">
              <a:defRPr/>
            </a:pPr>
            <a:r>
              <a:rPr lang="en-US" sz="800" dirty="0">
                <a:noFill/>
                <a:latin typeface="Calibri" pitchFamily="34" charset="0"/>
              </a:rPr>
              <a:t>(H) 8 x (W) 25</a:t>
            </a:r>
            <a:endParaRPr lang="en-GB" sz="800" dirty="0">
              <a:noFill/>
              <a:latin typeface="Calibri" pitchFamily="34" charset="0"/>
            </a:endParaRPr>
          </a:p>
        </p:txBody>
      </p:sp>
      <p:sp>
        <p:nvSpPr>
          <p:cNvPr id="11" name="TextBox 10" descr="insidelogospacer" hidden="1"/>
          <p:cNvSpPr txBox="1"/>
          <p:nvPr userDrawn="1">
            <p:custDataLst>
              <p:tags r:id="rId6"/>
            </p:custDataLst>
          </p:nvPr>
        </p:nvSpPr>
        <p:spPr>
          <a:xfrm>
            <a:off x="8619852" y="6619026"/>
            <a:ext cx="179972" cy="287879"/>
          </a:xfrm>
          <a:prstGeom prst="rect">
            <a:avLst/>
          </a:prstGeom>
          <a:noFill/>
          <a:ln w="3175">
            <a:noFill/>
          </a:ln>
        </p:spPr>
        <p:txBody>
          <a:bodyPr wrap="none" lIns="0" tIns="0" rIns="0" bIns="0" anchor="ctr"/>
          <a:lstStyle/>
          <a:p>
            <a:pPr algn="ctr" defTabSz="472984">
              <a:defRPr/>
            </a:pPr>
            <a:r>
              <a:rPr lang="en-GB" sz="800" dirty="0">
                <a:noFill/>
                <a:latin typeface="Calibri" pitchFamily="34" charset="0"/>
              </a:rPr>
              <a:t>5</a:t>
            </a:r>
          </a:p>
        </p:txBody>
      </p:sp>
      <p:cxnSp>
        <p:nvCxnSpPr>
          <p:cNvPr id="12" name="Straight Connector 10" descr="insidelogosectiondivider" hidden="1"/>
          <p:cNvCxnSpPr>
            <a:cxnSpLocks noChangeShapeType="1"/>
          </p:cNvCxnSpPr>
          <p:nvPr userDrawn="1">
            <p:custDataLst>
              <p:tags r:id="rId7"/>
            </p:custDataLst>
          </p:nvPr>
        </p:nvCxnSpPr>
        <p:spPr bwMode="auto">
          <a:xfrm rot="16200000" flipH="1">
            <a:off x="6316497" y="7041568"/>
            <a:ext cx="287216" cy="0"/>
          </a:xfrm>
          <a:prstGeom prst="line">
            <a:avLst/>
          </a:prstGeom>
          <a:noFill/>
          <a:ln w="6350" algn="ctr">
            <a:solidFill>
              <a:srgbClr val="000000"/>
            </a:solidFill>
            <a:round/>
            <a:headEnd/>
            <a:tailEnd/>
          </a:ln>
        </p:spPr>
      </p:cxnSp>
      <p:sp>
        <p:nvSpPr>
          <p:cNvPr id="13" name="TextBox 12" descr="insidestampspacer" hidden="1"/>
          <p:cNvSpPr txBox="1"/>
          <p:nvPr userDrawn="1">
            <p:custDataLst>
              <p:tags r:id="rId8"/>
            </p:custDataLst>
          </p:nvPr>
        </p:nvSpPr>
        <p:spPr>
          <a:xfrm>
            <a:off x="1471525" y="6840273"/>
            <a:ext cx="107983" cy="179924"/>
          </a:xfrm>
          <a:prstGeom prst="rect">
            <a:avLst/>
          </a:prstGeom>
          <a:noFill/>
          <a:ln w="3175">
            <a:noFill/>
          </a:ln>
        </p:spPr>
        <p:txBody>
          <a:bodyPr wrap="none" lIns="0" tIns="0" rIns="0" bIns="0" anchor="ctr"/>
          <a:lstStyle/>
          <a:p>
            <a:pPr algn="ctr" defTabSz="472984">
              <a:defRPr/>
            </a:pPr>
            <a:r>
              <a:rPr lang="en-US" sz="800" dirty="0">
                <a:noFill/>
                <a:latin typeface="Calibri" pitchFamily="34" charset="0"/>
              </a:rPr>
              <a:t>3</a:t>
            </a:r>
            <a:endParaRPr lang="en-GB" sz="800" dirty="0">
              <a:noFill/>
              <a:latin typeface="Calibri" pitchFamily="34" charset="0"/>
            </a:endParaRPr>
          </a:p>
        </p:txBody>
      </p:sp>
      <p:sp>
        <p:nvSpPr>
          <p:cNvPr id="14" name="Rectangle 13" descr="insidestampmaxdimension" hidden="1"/>
          <p:cNvSpPr/>
          <p:nvPr userDrawn="1">
            <p:custDataLst>
              <p:tags r:id="rId9"/>
            </p:custDataLst>
          </p:nvPr>
        </p:nvSpPr>
        <p:spPr bwMode="auto">
          <a:xfrm>
            <a:off x="358718" y="6618679"/>
            <a:ext cx="2699912" cy="1808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0492">
              <a:defRPr/>
            </a:pPr>
            <a:endParaRPr lang="en-GB" sz="1600" dirty="0">
              <a:solidFill>
                <a:schemeClr val="bg1"/>
              </a:solidFill>
              <a:ea typeface="ＭＳ Ｐゴシック" pitchFamily="34" charset="-128"/>
            </a:endParaRPr>
          </a:p>
        </p:txBody>
      </p:sp>
      <p:sp>
        <p:nvSpPr>
          <p:cNvPr id="16" name="TextBox 15" descr="insidestamp1shape" hidden="1"/>
          <p:cNvSpPr txBox="1"/>
          <p:nvPr userDrawn="1">
            <p:custDataLst>
              <p:tags r:id="rId10"/>
            </p:custDataLst>
          </p:nvPr>
        </p:nvSpPr>
        <p:spPr>
          <a:xfrm>
            <a:off x="358720" y="6999519"/>
            <a:ext cx="1095202" cy="185659"/>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anchor="ctr">
            <a:spAutoFit/>
          </a:bodyPr>
          <a:lstStyle/>
          <a:p>
            <a:pPr algn="ctr">
              <a:defRPr/>
            </a:pPr>
            <a:r>
              <a:rPr lang="en-US" sz="1200" b="1" dirty="0">
                <a:solidFill>
                  <a:srgbClr val="FFFFFF"/>
                </a:solidFill>
                <a:ea typeface="ＭＳ Ｐゴシック" pitchFamily="34" charset="-128"/>
              </a:rPr>
              <a:t>CONFIDENTIAL</a:t>
            </a:r>
            <a:endParaRPr lang="en-GB" sz="1200" dirty="0">
              <a:solidFill>
                <a:srgbClr val="FFFFFF"/>
              </a:solidFill>
              <a:ea typeface="SimHei" pitchFamily="49" charset="-122"/>
            </a:endParaRPr>
          </a:p>
        </p:txBody>
      </p:sp>
      <p:sp>
        <p:nvSpPr>
          <p:cNvPr id="17" name="TextBox 16" descr="insidestamp2shape" hidden="1"/>
          <p:cNvSpPr txBox="1"/>
          <p:nvPr userDrawn="1">
            <p:custDataLst>
              <p:tags r:id="rId11"/>
            </p:custDataLst>
          </p:nvPr>
        </p:nvSpPr>
        <p:spPr>
          <a:xfrm>
            <a:off x="1588837" y="6999519"/>
            <a:ext cx="571410" cy="185659"/>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anchor="ctr">
            <a:spAutoFit/>
          </a:bodyPr>
          <a:lstStyle/>
          <a:p>
            <a:pPr algn="ctr">
              <a:defRPr/>
            </a:pPr>
            <a:r>
              <a:rPr lang="en-US" sz="1200" b="1" dirty="0">
                <a:solidFill>
                  <a:srgbClr val="FFFFFF"/>
                </a:solidFill>
                <a:ea typeface="ＭＳ Ｐゴシック" pitchFamily="34" charset="-128"/>
              </a:rPr>
              <a:t>DRAFT</a:t>
            </a:r>
            <a:endParaRPr lang="en-GB" sz="1200" b="1" dirty="0">
              <a:solidFill>
                <a:srgbClr val="FFFFFF"/>
              </a:solidFill>
              <a:ea typeface="ＭＳ Ｐゴシック" pitchFamily="34" charset="-128"/>
            </a:endParaRPr>
          </a:p>
        </p:txBody>
      </p:sp>
      <p:sp>
        <p:nvSpPr>
          <p:cNvPr id="25" name="Text Placeholder 24"/>
          <p:cNvSpPr>
            <a:spLocks noGrp="1"/>
          </p:cNvSpPr>
          <p:nvPr>
            <p:ph type="body" sz="quarter" idx="18"/>
            <p:custDataLst>
              <p:tags r:id="rId12"/>
            </p:custDataLst>
          </p:nvPr>
        </p:nvSpPr>
        <p:spPr>
          <a:xfrm>
            <a:off x="6826762" y="1367851"/>
            <a:ext cx="2872921" cy="526510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ext Placeholder 22"/>
          <p:cNvSpPr>
            <a:spLocks noGrp="1"/>
          </p:cNvSpPr>
          <p:nvPr>
            <p:ph type="body" sz="quarter" idx="17"/>
            <p:custDataLst>
              <p:tags r:id="rId13"/>
            </p:custDataLst>
          </p:nvPr>
        </p:nvSpPr>
        <p:spPr>
          <a:xfrm>
            <a:off x="3591948" y="1367851"/>
            <a:ext cx="2872921" cy="526510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20"/>
          <p:cNvSpPr>
            <a:spLocks noGrp="1"/>
          </p:cNvSpPr>
          <p:nvPr>
            <p:ph type="body" sz="quarter" idx="16"/>
            <p:custDataLst>
              <p:tags r:id="rId14"/>
            </p:custDataLst>
          </p:nvPr>
        </p:nvSpPr>
        <p:spPr>
          <a:xfrm>
            <a:off x="360308" y="1367851"/>
            <a:ext cx="2872921" cy="526510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9" name="Text Placeholder 41"/>
          <p:cNvSpPr>
            <a:spLocks noGrp="1"/>
          </p:cNvSpPr>
          <p:nvPr>
            <p:ph type="body" sz="quarter" idx="10" hasCustomPrompt="1"/>
            <p:custDataLst>
              <p:tags r:id="rId15"/>
            </p:custDataLst>
          </p:nvPr>
        </p:nvSpPr>
        <p:spPr>
          <a:xfrm>
            <a:off x="358720" y="359848"/>
            <a:ext cx="7541247" cy="359849"/>
          </a:xfrm>
          <a:prstGeom prst="rect">
            <a:avLst/>
          </a:prstGeom>
        </p:spPr>
        <p:txBody>
          <a:bodyPr/>
          <a:lstStyle>
            <a:lvl1pPr marL="0" marR="0" indent="0" algn="l" defTabSz="472886" rtl="0" eaLnBrk="1" fontAlgn="base" latinLnBrk="0" hangingPunct="1">
              <a:lnSpc>
                <a:spcPct val="100000"/>
              </a:lnSpc>
              <a:spcBef>
                <a:spcPts val="0"/>
              </a:spcBef>
              <a:spcAft>
                <a:spcPct val="0"/>
              </a:spcAft>
              <a:buClrTx/>
              <a:buSzTx/>
              <a:buFontTx/>
              <a:buNone/>
              <a:tabLst/>
              <a:defRPr sz="2800" b="1" baseline="0">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marL="0" marR="0" lvl="0" indent="0" algn="l" defTabSz="472886" rtl="0" eaLnBrk="1" fontAlgn="base" latinLnBrk="0" hangingPunct="1">
              <a:lnSpc>
                <a:spcPct val="100000"/>
              </a:lnSpc>
              <a:spcBef>
                <a:spcPts val="0"/>
              </a:spcBef>
              <a:spcAft>
                <a:spcPct val="0"/>
              </a:spcAft>
              <a:buClrTx/>
              <a:buSzTx/>
              <a:buFontTx/>
              <a:buNone/>
              <a:tabLst/>
              <a:defRPr/>
            </a:pPr>
            <a:r>
              <a:rPr lang="en-US" dirty="0" smtClean="0"/>
              <a:t>Click to edit Header</a:t>
            </a:r>
          </a:p>
          <a:p>
            <a:pPr lvl="0"/>
            <a:endParaRPr lang="en-US" dirty="0" smtClean="0"/>
          </a:p>
        </p:txBody>
      </p:sp>
      <p:pic>
        <p:nvPicPr>
          <p:cNvPr id="18" name="Picture 17" descr="insidebanklogo"/>
          <p:cNvPicPr>
            <a:picLocks noChangeAspect="1"/>
          </p:cNvPicPr>
          <p:nvPr userDrawn="1">
            <p:custDataLst>
              <p:tags r:id="rId16"/>
            </p:custDataLst>
          </p:nvPr>
        </p:nvPicPr>
        <p:blipFill>
          <a:blip r:embed="rId18" cstate="print"/>
          <a:stretch>
            <a:fillRect/>
          </a:stretch>
        </p:blipFill>
        <p:spPr>
          <a:xfrm>
            <a:off x="8350203" y="356467"/>
            <a:ext cx="1349480" cy="348468"/>
          </a:xfrm>
          <a:prstGeom prst="rect">
            <a:avLst/>
          </a:prstGeom>
        </p:spPr>
      </p:pic>
    </p:spTree>
    <p:extLst>
      <p:ext uri="{BB962C8B-B14F-4D97-AF65-F5344CB8AC3E}">
        <p14:creationId xmlns:p14="http://schemas.microsoft.com/office/powerpoint/2010/main" val="2499541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Main Slide - Columns 1 of x3">
    <p:spTree>
      <p:nvGrpSpPr>
        <p:cNvPr id="1" name=""/>
        <p:cNvGrpSpPr/>
        <p:nvPr/>
      </p:nvGrpSpPr>
      <p:grpSpPr>
        <a:xfrm>
          <a:off x="0" y="0"/>
          <a:ext cx="0" cy="0"/>
          <a:chOff x="0" y="0"/>
          <a:chExt cx="0" cy="0"/>
        </a:xfrm>
      </p:grpSpPr>
      <p:sp>
        <p:nvSpPr>
          <p:cNvPr id="4" name="Rectangle 3" descr="insidestampsection" hidden="1"/>
          <p:cNvSpPr/>
          <p:nvPr userDrawn="1">
            <p:custDataLst>
              <p:tags r:id="rId1"/>
            </p:custDataLst>
          </p:nvPr>
        </p:nvSpPr>
        <p:spPr bwMode="auto">
          <a:xfrm>
            <a:off x="358719" y="7006839"/>
            <a:ext cx="2699574" cy="179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1229" fontAlgn="auto">
              <a:spcBef>
                <a:spcPts val="0"/>
              </a:spcBef>
              <a:spcAft>
                <a:spcPts val="0"/>
              </a:spcAft>
              <a:defRPr/>
            </a:pPr>
            <a:r>
              <a:rPr lang="en-GB" sz="1600" dirty="0">
                <a:noFill/>
                <a:cs typeface="Arial"/>
              </a:rPr>
              <a:t>align:left;flow:right</a:t>
            </a:r>
          </a:p>
        </p:txBody>
      </p:sp>
      <p:cxnSp>
        <p:nvCxnSpPr>
          <p:cNvPr id="5" name="Straight Connector 4"/>
          <p:cNvCxnSpPr/>
          <p:nvPr userDrawn="1">
            <p:custDataLst>
              <p:tags r:id="rId2"/>
            </p:custDataLst>
          </p:nvPr>
        </p:nvCxnSpPr>
        <p:spPr>
          <a:xfrm>
            <a:off x="358718" y="1007641"/>
            <a:ext cx="9339376" cy="1586"/>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1"/>
          <p:cNvSpPr txBox="1">
            <a:spLocks/>
          </p:cNvSpPr>
          <p:nvPr userDrawn="1">
            <p:custDataLst>
              <p:tags r:id="rId3"/>
            </p:custDataLst>
          </p:nvPr>
        </p:nvSpPr>
        <p:spPr>
          <a:xfrm>
            <a:off x="358718" y="7185177"/>
            <a:ext cx="406336" cy="179313"/>
          </a:xfrm>
          <a:prstGeom prst="rect">
            <a:avLst/>
          </a:prstGeom>
        </p:spPr>
        <p:txBody>
          <a:bodyPr lIns="0" tIns="0" rIns="0" bIns="0" anchor="b"/>
          <a:lstStyle/>
          <a:p>
            <a:pPr>
              <a:defRPr/>
            </a:pPr>
            <a:fld id="{F8F2D799-0712-4A5B-A49B-9121F3334C59}" type="slidenum">
              <a:rPr lang="en-US" sz="1000">
                <a:solidFill>
                  <a:srgbClr val="484849"/>
                </a:solidFill>
                <a:latin typeface="Calibri" pitchFamily="34" charset="0"/>
                <a:cs typeface="Arial" charset="0"/>
              </a:rPr>
              <a:pPr>
                <a:defRPr/>
              </a:pPr>
              <a:t>‹#›</a:t>
            </a:fld>
            <a:endParaRPr lang="en-US" sz="1000" dirty="0">
              <a:solidFill>
                <a:srgbClr val="484849"/>
              </a:solidFill>
              <a:latin typeface="Calibri" pitchFamily="34" charset="0"/>
              <a:cs typeface="Arial" charset="0"/>
            </a:endParaRPr>
          </a:p>
        </p:txBody>
      </p:sp>
      <p:sp>
        <p:nvSpPr>
          <p:cNvPr id="7" name="Rectangle 6" descr="insidelogosection" hidden="1"/>
          <p:cNvSpPr/>
          <p:nvPr userDrawn="1">
            <p:custDataLst>
              <p:tags r:id="rId4"/>
            </p:custDataLst>
          </p:nvPr>
        </p:nvSpPr>
        <p:spPr bwMode="auto">
          <a:xfrm>
            <a:off x="3220706" y="6897297"/>
            <a:ext cx="6478977" cy="2878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1229" fontAlgn="auto">
              <a:spcBef>
                <a:spcPts val="0"/>
              </a:spcBef>
              <a:spcAft>
                <a:spcPts val="0"/>
              </a:spcAft>
              <a:defRPr/>
            </a:pPr>
            <a:r>
              <a:rPr lang="en-GB" sz="1600" dirty="0">
                <a:noFill/>
                <a:cs typeface="Arial"/>
              </a:rPr>
              <a:t>align:right;flow:left</a:t>
            </a:r>
          </a:p>
        </p:txBody>
      </p:sp>
      <p:sp>
        <p:nvSpPr>
          <p:cNvPr id="8" name="TextBox 7" descr="insidelogomaxdimension" hidden="1"/>
          <p:cNvSpPr txBox="1"/>
          <p:nvPr userDrawn="1">
            <p:custDataLst>
              <p:tags r:id="rId5"/>
            </p:custDataLst>
          </p:nvPr>
        </p:nvSpPr>
        <p:spPr>
          <a:xfrm>
            <a:off x="8799824" y="6897297"/>
            <a:ext cx="899858" cy="287879"/>
          </a:xfrm>
          <a:prstGeom prst="rect">
            <a:avLst/>
          </a:prstGeom>
          <a:noFill/>
          <a:ln w="3175">
            <a:noFill/>
          </a:ln>
        </p:spPr>
        <p:txBody>
          <a:bodyPr wrap="none" lIns="0" tIns="0" rIns="0" bIns="0" anchor="ctr"/>
          <a:lstStyle/>
          <a:p>
            <a:pPr algn="ctr" defTabSz="472984">
              <a:defRPr/>
            </a:pPr>
            <a:r>
              <a:rPr lang="en-US" sz="800" dirty="0">
                <a:noFill/>
                <a:latin typeface="Calibri" pitchFamily="34" charset="0"/>
              </a:rPr>
              <a:t>Max. logo size</a:t>
            </a:r>
          </a:p>
          <a:p>
            <a:pPr algn="ctr" defTabSz="472984">
              <a:defRPr/>
            </a:pPr>
            <a:r>
              <a:rPr lang="en-US" sz="800" dirty="0">
                <a:noFill/>
                <a:latin typeface="Calibri" pitchFamily="34" charset="0"/>
              </a:rPr>
              <a:t>(H) 8 x (W) 25</a:t>
            </a:r>
            <a:endParaRPr lang="en-GB" sz="800" dirty="0">
              <a:noFill/>
              <a:latin typeface="Calibri" pitchFamily="34" charset="0"/>
            </a:endParaRPr>
          </a:p>
        </p:txBody>
      </p:sp>
      <p:sp>
        <p:nvSpPr>
          <p:cNvPr id="9" name="TextBox 8" descr="insidelogospacer" hidden="1"/>
          <p:cNvSpPr txBox="1"/>
          <p:nvPr userDrawn="1">
            <p:custDataLst>
              <p:tags r:id="rId6"/>
            </p:custDataLst>
          </p:nvPr>
        </p:nvSpPr>
        <p:spPr>
          <a:xfrm>
            <a:off x="8619852" y="6619026"/>
            <a:ext cx="179972" cy="287879"/>
          </a:xfrm>
          <a:prstGeom prst="rect">
            <a:avLst/>
          </a:prstGeom>
          <a:noFill/>
          <a:ln w="3175">
            <a:noFill/>
          </a:ln>
        </p:spPr>
        <p:txBody>
          <a:bodyPr wrap="none" lIns="0" tIns="0" rIns="0" bIns="0" anchor="ctr"/>
          <a:lstStyle/>
          <a:p>
            <a:pPr algn="ctr" defTabSz="472984">
              <a:defRPr/>
            </a:pPr>
            <a:r>
              <a:rPr lang="en-GB" sz="800" dirty="0">
                <a:noFill/>
                <a:latin typeface="Calibri" pitchFamily="34" charset="0"/>
              </a:rPr>
              <a:t>5</a:t>
            </a:r>
          </a:p>
        </p:txBody>
      </p:sp>
      <p:cxnSp>
        <p:nvCxnSpPr>
          <p:cNvPr id="10" name="Straight Connector 10" descr="insidelogosectiondivider" hidden="1"/>
          <p:cNvCxnSpPr>
            <a:cxnSpLocks noChangeShapeType="1"/>
          </p:cNvCxnSpPr>
          <p:nvPr userDrawn="1">
            <p:custDataLst>
              <p:tags r:id="rId7"/>
            </p:custDataLst>
          </p:nvPr>
        </p:nvCxnSpPr>
        <p:spPr bwMode="auto">
          <a:xfrm rot="16200000" flipH="1">
            <a:off x="6316497" y="7041568"/>
            <a:ext cx="287216" cy="0"/>
          </a:xfrm>
          <a:prstGeom prst="line">
            <a:avLst/>
          </a:prstGeom>
          <a:noFill/>
          <a:ln w="6350" algn="ctr">
            <a:solidFill>
              <a:srgbClr val="000000"/>
            </a:solidFill>
            <a:round/>
            <a:headEnd/>
            <a:tailEnd/>
          </a:ln>
        </p:spPr>
      </p:cxnSp>
      <p:sp>
        <p:nvSpPr>
          <p:cNvPr id="11" name="TextBox 10" descr="insidestampspacer" hidden="1"/>
          <p:cNvSpPr txBox="1"/>
          <p:nvPr userDrawn="1">
            <p:custDataLst>
              <p:tags r:id="rId8"/>
            </p:custDataLst>
          </p:nvPr>
        </p:nvSpPr>
        <p:spPr>
          <a:xfrm>
            <a:off x="1471525" y="6840273"/>
            <a:ext cx="107983" cy="179924"/>
          </a:xfrm>
          <a:prstGeom prst="rect">
            <a:avLst/>
          </a:prstGeom>
          <a:noFill/>
          <a:ln w="3175">
            <a:noFill/>
          </a:ln>
        </p:spPr>
        <p:txBody>
          <a:bodyPr wrap="none" lIns="0" tIns="0" rIns="0" bIns="0" anchor="ctr"/>
          <a:lstStyle/>
          <a:p>
            <a:pPr algn="ctr" defTabSz="472984">
              <a:defRPr/>
            </a:pPr>
            <a:r>
              <a:rPr lang="en-US" sz="800" dirty="0">
                <a:noFill/>
                <a:latin typeface="Calibri" pitchFamily="34" charset="0"/>
              </a:rPr>
              <a:t>3</a:t>
            </a:r>
            <a:endParaRPr lang="en-GB" sz="800" dirty="0">
              <a:noFill/>
              <a:latin typeface="Calibri" pitchFamily="34" charset="0"/>
            </a:endParaRPr>
          </a:p>
        </p:txBody>
      </p:sp>
      <p:sp>
        <p:nvSpPr>
          <p:cNvPr id="12" name="Rectangle 11" descr="insidestampmaxdimension" hidden="1"/>
          <p:cNvSpPr/>
          <p:nvPr userDrawn="1">
            <p:custDataLst>
              <p:tags r:id="rId9"/>
            </p:custDataLst>
          </p:nvPr>
        </p:nvSpPr>
        <p:spPr bwMode="auto">
          <a:xfrm>
            <a:off x="358718" y="6618679"/>
            <a:ext cx="2699912" cy="1808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0492">
              <a:defRPr/>
            </a:pPr>
            <a:endParaRPr lang="en-GB" sz="1600" dirty="0">
              <a:solidFill>
                <a:schemeClr val="bg1"/>
              </a:solidFill>
              <a:ea typeface="ＭＳ Ｐゴシック" pitchFamily="34" charset="-128"/>
            </a:endParaRPr>
          </a:p>
        </p:txBody>
      </p:sp>
      <p:sp>
        <p:nvSpPr>
          <p:cNvPr id="14" name="TextBox 13" descr="insidestamp1shape" hidden="1"/>
          <p:cNvSpPr txBox="1"/>
          <p:nvPr userDrawn="1">
            <p:custDataLst>
              <p:tags r:id="rId10"/>
            </p:custDataLst>
          </p:nvPr>
        </p:nvSpPr>
        <p:spPr>
          <a:xfrm>
            <a:off x="358720" y="6999519"/>
            <a:ext cx="1095202" cy="185659"/>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anchor="ctr">
            <a:spAutoFit/>
          </a:bodyPr>
          <a:lstStyle/>
          <a:p>
            <a:pPr algn="ctr">
              <a:defRPr/>
            </a:pPr>
            <a:r>
              <a:rPr lang="en-US" sz="1200" b="1" dirty="0">
                <a:solidFill>
                  <a:srgbClr val="FFFFFF"/>
                </a:solidFill>
                <a:ea typeface="ＭＳ Ｐゴシック" pitchFamily="34" charset="-128"/>
              </a:rPr>
              <a:t>CONFIDENTIAL</a:t>
            </a:r>
            <a:endParaRPr lang="en-GB" sz="1200" dirty="0">
              <a:solidFill>
                <a:srgbClr val="FFFFFF"/>
              </a:solidFill>
              <a:ea typeface="SimHei" pitchFamily="49" charset="-122"/>
            </a:endParaRPr>
          </a:p>
        </p:txBody>
      </p:sp>
      <p:sp>
        <p:nvSpPr>
          <p:cNvPr id="15" name="TextBox 14" descr="insidestamp2shape" hidden="1"/>
          <p:cNvSpPr txBox="1"/>
          <p:nvPr userDrawn="1">
            <p:custDataLst>
              <p:tags r:id="rId11"/>
            </p:custDataLst>
          </p:nvPr>
        </p:nvSpPr>
        <p:spPr>
          <a:xfrm>
            <a:off x="1588837" y="6999519"/>
            <a:ext cx="571410" cy="185659"/>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anchor="ctr">
            <a:spAutoFit/>
          </a:bodyPr>
          <a:lstStyle/>
          <a:p>
            <a:pPr algn="ctr">
              <a:defRPr/>
            </a:pPr>
            <a:r>
              <a:rPr lang="en-US" sz="1200" b="1" dirty="0">
                <a:solidFill>
                  <a:srgbClr val="FFFFFF"/>
                </a:solidFill>
                <a:ea typeface="ＭＳ Ｐゴシック" pitchFamily="34" charset="-128"/>
              </a:rPr>
              <a:t>DRAFT</a:t>
            </a:r>
            <a:endParaRPr lang="en-GB" sz="1200" b="1" dirty="0">
              <a:solidFill>
                <a:srgbClr val="FFFFFF"/>
              </a:solidFill>
              <a:ea typeface="ＭＳ Ｐゴシック" pitchFamily="34" charset="-128"/>
            </a:endParaRPr>
          </a:p>
        </p:txBody>
      </p:sp>
      <p:sp>
        <p:nvSpPr>
          <p:cNvPr id="17" name="Text Placeholder 16"/>
          <p:cNvSpPr>
            <a:spLocks noGrp="1"/>
          </p:cNvSpPr>
          <p:nvPr>
            <p:ph type="body" sz="quarter" idx="16"/>
            <p:custDataLst>
              <p:tags r:id="rId12"/>
            </p:custDataLst>
          </p:nvPr>
        </p:nvSpPr>
        <p:spPr>
          <a:xfrm>
            <a:off x="360308" y="1367851"/>
            <a:ext cx="2872921" cy="526510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9" name="Text Placeholder 41"/>
          <p:cNvSpPr>
            <a:spLocks noGrp="1"/>
          </p:cNvSpPr>
          <p:nvPr>
            <p:ph type="body" sz="quarter" idx="10" hasCustomPrompt="1"/>
            <p:custDataLst>
              <p:tags r:id="rId13"/>
            </p:custDataLst>
          </p:nvPr>
        </p:nvSpPr>
        <p:spPr>
          <a:xfrm>
            <a:off x="358720" y="359848"/>
            <a:ext cx="7541247" cy="359849"/>
          </a:xfrm>
          <a:prstGeom prst="rect">
            <a:avLst/>
          </a:prstGeom>
        </p:spPr>
        <p:txBody>
          <a:bodyPr/>
          <a:lstStyle>
            <a:lvl1pPr marL="0" marR="0" indent="0" algn="l" defTabSz="472886" rtl="0" eaLnBrk="1" fontAlgn="base" latinLnBrk="0" hangingPunct="1">
              <a:lnSpc>
                <a:spcPct val="100000"/>
              </a:lnSpc>
              <a:spcBef>
                <a:spcPts val="0"/>
              </a:spcBef>
              <a:spcAft>
                <a:spcPct val="0"/>
              </a:spcAft>
              <a:buClrTx/>
              <a:buSzTx/>
              <a:buFontTx/>
              <a:buNone/>
              <a:tabLst/>
              <a:defRPr sz="2800" b="1" baseline="0">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marL="0" marR="0" lvl="0" indent="0" algn="l" defTabSz="472886" rtl="0" eaLnBrk="1" fontAlgn="base" latinLnBrk="0" hangingPunct="1">
              <a:lnSpc>
                <a:spcPct val="100000"/>
              </a:lnSpc>
              <a:spcBef>
                <a:spcPts val="0"/>
              </a:spcBef>
              <a:spcAft>
                <a:spcPct val="0"/>
              </a:spcAft>
              <a:buClrTx/>
              <a:buSzTx/>
              <a:buFontTx/>
              <a:buNone/>
              <a:tabLst/>
              <a:defRPr/>
            </a:pPr>
            <a:r>
              <a:rPr lang="en-US" dirty="0" smtClean="0"/>
              <a:t>Click to edit Header</a:t>
            </a:r>
          </a:p>
          <a:p>
            <a:pPr lvl="0"/>
            <a:endParaRPr lang="en-US" dirty="0" smtClean="0"/>
          </a:p>
        </p:txBody>
      </p:sp>
      <p:pic>
        <p:nvPicPr>
          <p:cNvPr id="16" name="Picture 15" descr="insidebanklogo"/>
          <p:cNvPicPr>
            <a:picLocks noChangeAspect="1"/>
          </p:cNvPicPr>
          <p:nvPr userDrawn="1">
            <p:custDataLst>
              <p:tags r:id="rId14"/>
            </p:custDataLst>
          </p:nvPr>
        </p:nvPicPr>
        <p:blipFill>
          <a:blip r:embed="rId16" cstate="print"/>
          <a:stretch>
            <a:fillRect/>
          </a:stretch>
        </p:blipFill>
        <p:spPr>
          <a:xfrm>
            <a:off x="8350203" y="356467"/>
            <a:ext cx="1349480" cy="348468"/>
          </a:xfrm>
          <a:prstGeom prst="rect">
            <a:avLst/>
          </a:prstGeom>
        </p:spPr>
      </p:pic>
    </p:spTree>
    <p:extLst>
      <p:ext uri="{BB962C8B-B14F-4D97-AF65-F5344CB8AC3E}">
        <p14:creationId xmlns:p14="http://schemas.microsoft.com/office/powerpoint/2010/main" val="1451690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Main Slide - Columns x4">
    <p:spTree>
      <p:nvGrpSpPr>
        <p:cNvPr id="1" name=""/>
        <p:cNvGrpSpPr/>
        <p:nvPr/>
      </p:nvGrpSpPr>
      <p:grpSpPr>
        <a:xfrm>
          <a:off x="0" y="0"/>
          <a:ext cx="0" cy="0"/>
          <a:chOff x="0" y="0"/>
          <a:chExt cx="0" cy="0"/>
        </a:xfrm>
      </p:grpSpPr>
      <p:sp>
        <p:nvSpPr>
          <p:cNvPr id="7" name="Rectangle 6" descr="insidestampsection" hidden="1"/>
          <p:cNvSpPr/>
          <p:nvPr userDrawn="1">
            <p:custDataLst>
              <p:tags r:id="rId1"/>
            </p:custDataLst>
          </p:nvPr>
        </p:nvSpPr>
        <p:spPr bwMode="auto">
          <a:xfrm>
            <a:off x="358719" y="7006839"/>
            <a:ext cx="2699574" cy="179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1229" fontAlgn="auto">
              <a:spcBef>
                <a:spcPts val="0"/>
              </a:spcBef>
              <a:spcAft>
                <a:spcPts val="0"/>
              </a:spcAft>
              <a:defRPr/>
            </a:pPr>
            <a:r>
              <a:rPr lang="en-GB" sz="1600" dirty="0">
                <a:noFill/>
                <a:cs typeface="Arial"/>
              </a:rPr>
              <a:t>align:left;flow:right</a:t>
            </a:r>
          </a:p>
        </p:txBody>
      </p:sp>
      <p:cxnSp>
        <p:nvCxnSpPr>
          <p:cNvPr id="8" name="Straight Connector 7"/>
          <p:cNvCxnSpPr/>
          <p:nvPr userDrawn="1">
            <p:custDataLst>
              <p:tags r:id="rId2"/>
            </p:custDataLst>
          </p:nvPr>
        </p:nvCxnSpPr>
        <p:spPr>
          <a:xfrm>
            <a:off x="358718" y="1007641"/>
            <a:ext cx="9339376" cy="1586"/>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1"/>
          <p:cNvSpPr txBox="1">
            <a:spLocks/>
          </p:cNvSpPr>
          <p:nvPr userDrawn="1">
            <p:custDataLst>
              <p:tags r:id="rId3"/>
            </p:custDataLst>
          </p:nvPr>
        </p:nvSpPr>
        <p:spPr>
          <a:xfrm>
            <a:off x="358718" y="7185177"/>
            <a:ext cx="406336" cy="179313"/>
          </a:xfrm>
          <a:prstGeom prst="rect">
            <a:avLst/>
          </a:prstGeom>
        </p:spPr>
        <p:txBody>
          <a:bodyPr lIns="0" tIns="0" rIns="0" bIns="0" anchor="b"/>
          <a:lstStyle/>
          <a:p>
            <a:pPr>
              <a:defRPr/>
            </a:pPr>
            <a:fld id="{1E108017-ECF8-4B19-883C-BE5523769838}" type="slidenum">
              <a:rPr lang="en-US" sz="1000">
                <a:solidFill>
                  <a:srgbClr val="484849"/>
                </a:solidFill>
                <a:latin typeface="Calibri" pitchFamily="34" charset="0"/>
                <a:cs typeface="Arial" charset="0"/>
              </a:rPr>
              <a:pPr>
                <a:defRPr/>
              </a:pPr>
              <a:t>‹#›</a:t>
            </a:fld>
            <a:endParaRPr lang="en-US" sz="1000" dirty="0">
              <a:solidFill>
                <a:srgbClr val="484849"/>
              </a:solidFill>
              <a:latin typeface="Calibri" pitchFamily="34" charset="0"/>
              <a:cs typeface="Arial" charset="0"/>
            </a:endParaRPr>
          </a:p>
        </p:txBody>
      </p:sp>
      <p:sp>
        <p:nvSpPr>
          <p:cNvPr id="10" name="Rectangle 9" descr="insidelogosection" hidden="1"/>
          <p:cNvSpPr/>
          <p:nvPr userDrawn="1">
            <p:custDataLst>
              <p:tags r:id="rId4"/>
            </p:custDataLst>
          </p:nvPr>
        </p:nvSpPr>
        <p:spPr bwMode="auto">
          <a:xfrm>
            <a:off x="3220706" y="6897297"/>
            <a:ext cx="6478977" cy="2878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1229" fontAlgn="auto">
              <a:spcBef>
                <a:spcPts val="0"/>
              </a:spcBef>
              <a:spcAft>
                <a:spcPts val="0"/>
              </a:spcAft>
              <a:defRPr/>
            </a:pPr>
            <a:r>
              <a:rPr lang="en-GB" sz="1600" dirty="0">
                <a:noFill/>
                <a:cs typeface="Arial"/>
              </a:rPr>
              <a:t>align:right;flow:left</a:t>
            </a:r>
          </a:p>
        </p:txBody>
      </p:sp>
      <p:sp>
        <p:nvSpPr>
          <p:cNvPr id="11" name="TextBox 10" descr="insidelogomaxdimension" hidden="1"/>
          <p:cNvSpPr txBox="1"/>
          <p:nvPr userDrawn="1">
            <p:custDataLst>
              <p:tags r:id="rId5"/>
            </p:custDataLst>
          </p:nvPr>
        </p:nvSpPr>
        <p:spPr>
          <a:xfrm>
            <a:off x="8799824" y="6897297"/>
            <a:ext cx="899858" cy="287879"/>
          </a:xfrm>
          <a:prstGeom prst="rect">
            <a:avLst/>
          </a:prstGeom>
          <a:noFill/>
          <a:ln w="3175">
            <a:noFill/>
          </a:ln>
        </p:spPr>
        <p:txBody>
          <a:bodyPr wrap="none" lIns="0" tIns="0" rIns="0" bIns="0" anchor="ctr"/>
          <a:lstStyle/>
          <a:p>
            <a:pPr algn="ctr" defTabSz="472984">
              <a:defRPr/>
            </a:pPr>
            <a:r>
              <a:rPr lang="en-US" sz="800" dirty="0">
                <a:noFill/>
                <a:latin typeface="Calibri" pitchFamily="34" charset="0"/>
              </a:rPr>
              <a:t>Max. logo size</a:t>
            </a:r>
          </a:p>
          <a:p>
            <a:pPr algn="ctr" defTabSz="472984">
              <a:defRPr/>
            </a:pPr>
            <a:r>
              <a:rPr lang="en-US" sz="800" dirty="0">
                <a:noFill/>
                <a:latin typeface="Calibri" pitchFamily="34" charset="0"/>
              </a:rPr>
              <a:t>(H) 8 x (W) 25</a:t>
            </a:r>
            <a:endParaRPr lang="en-GB" sz="800" dirty="0">
              <a:noFill/>
              <a:latin typeface="Calibri" pitchFamily="34" charset="0"/>
            </a:endParaRPr>
          </a:p>
        </p:txBody>
      </p:sp>
      <p:sp>
        <p:nvSpPr>
          <p:cNvPr id="12" name="TextBox 11" descr="insidelogospacer" hidden="1"/>
          <p:cNvSpPr txBox="1"/>
          <p:nvPr userDrawn="1">
            <p:custDataLst>
              <p:tags r:id="rId6"/>
            </p:custDataLst>
          </p:nvPr>
        </p:nvSpPr>
        <p:spPr>
          <a:xfrm>
            <a:off x="8619852" y="6619026"/>
            <a:ext cx="179972" cy="287879"/>
          </a:xfrm>
          <a:prstGeom prst="rect">
            <a:avLst/>
          </a:prstGeom>
          <a:noFill/>
          <a:ln w="3175">
            <a:noFill/>
          </a:ln>
        </p:spPr>
        <p:txBody>
          <a:bodyPr wrap="none" lIns="0" tIns="0" rIns="0" bIns="0" anchor="ctr"/>
          <a:lstStyle/>
          <a:p>
            <a:pPr algn="ctr" defTabSz="472984">
              <a:defRPr/>
            </a:pPr>
            <a:r>
              <a:rPr lang="en-GB" sz="800" dirty="0">
                <a:noFill/>
                <a:latin typeface="Calibri" pitchFamily="34" charset="0"/>
              </a:rPr>
              <a:t>5</a:t>
            </a:r>
          </a:p>
        </p:txBody>
      </p:sp>
      <p:cxnSp>
        <p:nvCxnSpPr>
          <p:cNvPr id="13" name="Straight Connector 10" descr="insidelogosectiondivider" hidden="1"/>
          <p:cNvCxnSpPr>
            <a:cxnSpLocks noChangeShapeType="1"/>
          </p:cNvCxnSpPr>
          <p:nvPr userDrawn="1">
            <p:custDataLst>
              <p:tags r:id="rId7"/>
            </p:custDataLst>
          </p:nvPr>
        </p:nvCxnSpPr>
        <p:spPr bwMode="auto">
          <a:xfrm rot="16200000" flipH="1">
            <a:off x="6316497" y="7041568"/>
            <a:ext cx="287216" cy="0"/>
          </a:xfrm>
          <a:prstGeom prst="line">
            <a:avLst/>
          </a:prstGeom>
          <a:noFill/>
          <a:ln w="6350" algn="ctr">
            <a:solidFill>
              <a:srgbClr val="000000"/>
            </a:solidFill>
            <a:round/>
            <a:headEnd/>
            <a:tailEnd/>
          </a:ln>
        </p:spPr>
      </p:cxnSp>
      <p:sp>
        <p:nvSpPr>
          <p:cNvPr id="14" name="TextBox 13" descr="insidestampspacer" hidden="1"/>
          <p:cNvSpPr txBox="1"/>
          <p:nvPr userDrawn="1">
            <p:custDataLst>
              <p:tags r:id="rId8"/>
            </p:custDataLst>
          </p:nvPr>
        </p:nvSpPr>
        <p:spPr>
          <a:xfrm>
            <a:off x="1471525" y="6840273"/>
            <a:ext cx="107983" cy="179924"/>
          </a:xfrm>
          <a:prstGeom prst="rect">
            <a:avLst/>
          </a:prstGeom>
          <a:noFill/>
          <a:ln w="3175">
            <a:noFill/>
          </a:ln>
        </p:spPr>
        <p:txBody>
          <a:bodyPr wrap="none" lIns="0" tIns="0" rIns="0" bIns="0" anchor="ctr"/>
          <a:lstStyle/>
          <a:p>
            <a:pPr algn="ctr" defTabSz="472984">
              <a:defRPr/>
            </a:pPr>
            <a:r>
              <a:rPr lang="en-US" sz="800" dirty="0">
                <a:noFill/>
                <a:latin typeface="Calibri" pitchFamily="34" charset="0"/>
              </a:rPr>
              <a:t>3</a:t>
            </a:r>
            <a:endParaRPr lang="en-GB" sz="800" dirty="0">
              <a:noFill/>
              <a:latin typeface="Calibri" pitchFamily="34" charset="0"/>
            </a:endParaRPr>
          </a:p>
        </p:txBody>
      </p:sp>
      <p:sp>
        <p:nvSpPr>
          <p:cNvPr id="15" name="Rectangle 14" descr="insidestampmaxdimension" hidden="1"/>
          <p:cNvSpPr/>
          <p:nvPr userDrawn="1">
            <p:custDataLst>
              <p:tags r:id="rId9"/>
            </p:custDataLst>
          </p:nvPr>
        </p:nvSpPr>
        <p:spPr bwMode="auto">
          <a:xfrm>
            <a:off x="358718" y="6618679"/>
            <a:ext cx="2699912" cy="1808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58" tIns="107958" rIns="107958" bIns="107958" anchor="ctr"/>
          <a:lstStyle/>
          <a:p>
            <a:pPr algn="ctr" defTabSz="520492">
              <a:defRPr/>
            </a:pPr>
            <a:endParaRPr lang="en-GB" sz="1600" dirty="0">
              <a:solidFill>
                <a:schemeClr val="bg1"/>
              </a:solidFill>
              <a:ea typeface="ＭＳ Ｐゴシック" pitchFamily="34" charset="-128"/>
            </a:endParaRPr>
          </a:p>
        </p:txBody>
      </p:sp>
      <p:sp>
        <p:nvSpPr>
          <p:cNvPr id="17" name="TextBox 16" descr="insidestamp1shape" hidden="1"/>
          <p:cNvSpPr txBox="1"/>
          <p:nvPr userDrawn="1">
            <p:custDataLst>
              <p:tags r:id="rId10"/>
            </p:custDataLst>
          </p:nvPr>
        </p:nvSpPr>
        <p:spPr>
          <a:xfrm>
            <a:off x="358720" y="6999519"/>
            <a:ext cx="1095202" cy="185659"/>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anchor="ctr">
            <a:spAutoFit/>
          </a:bodyPr>
          <a:lstStyle/>
          <a:p>
            <a:pPr algn="ctr">
              <a:defRPr/>
            </a:pPr>
            <a:r>
              <a:rPr lang="en-US" sz="1200" b="1" dirty="0">
                <a:solidFill>
                  <a:srgbClr val="FFFFFF"/>
                </a:solidFill>
                <a:ea typeface="ＭＳ Ｐゴシック" pitchFamily="34" charset="-128"/>
              </a:rPr>
              <a:t>CONFIDENTIAL</a:t>
            </a:r>
            <a:endParaRPr lang="en-GB" sz="1200" dirty="0">
              <a:solidFill>
                <a:srgbClr val="FFFFFF"/>
              </a:solidFill>
              <a:ea typeface="SimHei" pitchFamily="49" charset="-122"/>
            </a:endParaRPr>
          </a:p>
        </p:txBody>
      </p:sp>
      <p:sp>
        <p:nvSpPr>
          <p:cNvPr id="18" name="TextBox 17" descr="insidestamp2shape" hidden="1"/>
          <p:cNvSpPr txBox="1"/>
          <p:nvPr userDrawn="1">
            <p:custDataLst>
              <p:tags r:id="rId11"/>
            </p:custDataLst>
          </p:nvPr>
        </p:nvSpPr>
        <p:spPr>
          <a:xfrm>
            <a:off x="1588837" y="6999519"/>
            <a:ext cx="571410" cy="185659"/>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70" tIns="0" rIns="71970" bIns="0" anchor="ctr">
            <a:spAutoFit/>
          </a:bodyPr>
          <a:lstStyle/>
          <a:p>
            <a:pPr algn="ctr">
              <a:defRPr/>
            </a:pPr>
            <a:r>
              <a:rPr lang="en-US" sz="1200" b="1" dirty="0">
                <a:solidFill>
                  <a:srgbClr val="FFFFFF"/>
                </a:solidFill>
                <a:ea typeface="ＭＳ Ｐゴシック" pitchFamily="34" charset="-128"/>
              </a:rPr>
              <a:t>DRAFT</a:t>
            </a:r>
            <a:endParaRPr lang="en-GB" sz="1200" b="1" dirty="0">
              <a:solidFill>
                <a:srgbClr val="FFFFFF"/>
              </a:solidFill>
              <a:ea typeface="ＭＳ Ｐゴシック" pitchFamily="34" charset="-128"/>
            </a:endParaRPr>
          </a:p>
        </p:txBody>
      </p:sp>
      <p:sp>
        <p:nvSpPr>
          <p:cNvPr id="31" name="Text Placeholder 30"/>
          <p:cNvSpPr>
            <a:spLocks noGrp="1"/>
          </p:cNvSpPr>
          <p:nvPr>
            <p:ph type="body" sz="quarter" idx="19"/>
            <p:custDataLst>
              <p:tags r:id="rId12"/>
            </p:custDataLst>
          </p:nvPr>
        </p:nvSpPr>
        <p:spPr>
          <a:xfrm>
            <a:off x="7633084" y="1367851"/>
            <a:ext cx="2066599" cy="526510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Text Placeholder 27"/>
          <p:cNvSpPr>
            <a:spLocks noGrp="1"/>
          </p:cNvSpPr>
          <p:nvPr>
            <p:ph type="body" sz="quarter" idx="18"/>
            <p:custDataLst>
              <p:tags r:id="rId13"/>
            </p:custDataLst>
          </p:nvPr>
        </p:nvSpPr>
        <p:spPr>
          <a:xfrm>
            <a:off x="5209353" y="1367851"/>
            <a:ext cx="2065012" cy="526510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Text Placeholder 25"/>
          <p:cNvSpPr>
            <a:spLocks noGrp="1"/>
          </p:cNvSpPr>
          <p:nvPr>
            <p:ph type="body" sz="quarter" idx="17"/>
            <p:custDataLst>
              <p:tags r:id="rId14"/>
            </p:custDataLst>
          </p:nvPr>
        </p:nvSpPr>
        <p:spPr>
          <a:xfrm>
            <a:off x="2784035" y="1367851"/>
            <a:ext cx="2065012" cy="526510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23"/>
          <p:cNvSpPr>
            <a:spLocks noGrp="1"/>
          </p:cNvSpPr>
          <p:nvPr>
            <p:ph type="body" sz="quarter" idx="16"/>
            <p:custDataLst>
              <p:tags r:id="rId15"/>
            </p:custDataLst>
          </p:nvPr>
        </p:nvSpPr>
        <p:spPr>
          <a:xfrm>
            <a:off x="358720" y="1367851"/>
            <a:ext cx="2066599" cy="526510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9" name="Text Placeholder 41"/>
          <p:cNvSpPr>
            <a:spLocks noGrp="1"/>
          </p:cNvSpPr>
          <p:nvPr>
            <p:ph type="body" sz="quarter" idx="10" hasCustomPrompt="1"/>
            <p:custDataLst>
              <p:tags r:id="rId16"/>
            </p:custDataLst>
          </p:nvPr>
        </p:nvSpPr>
        <p:spPr>
          <a:xfrm>
            <a:off x="358720" y="359848"/>
            <a:ext cx="7541247" cy="359849"/>
          </a:xfrm>
          <a:prstGeom prst="rect">
            <a:avLst/>
          </a:prstGeom>
        </p:spPr>
        <p:txBody>
          <a:bodyPr/>
          <a:lstStyle>
            <a:lvl1pPr marL="0" marR="0" indent="0" algn="l" defTabSz="472886" rtl="0" eaLnBrk="1" fontAlgn="base" latinLnBrk="0" hangingPunct="1">
              <a:lnSpc>
                <a:spcPct val="100000"/>
              </a:lnSpc>
              <a:spcBef>
                <a:spcPts val="0"/>
              </a:spcBef>
              <a:spcAft>
                <a:spcPct val="0"/>
              </a:spcAft>
              <a:buClrTx/>
              <a:buSzTx/>
              <a:buFontTx/>
              <a:buNone/>
              <a:tabLst/>
              <a:defRPr sz="2800" b="1" baseline="0">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marL="0" marR="0" lvl="0" indent="0" algn="l" defTabSz="472886" rtl="0" eaLnBrk="1" fontAlgn="base" latinLnBrk="0" hangingPunct="1">
              <a:lnSpc>
                <a:spcPct val="100000"/>
              </a:lnSpc>
              <a:spcBef>
                <a:spcPts val="0"/>
              </a:spcBef>
              <a:spcAft>
                <a:spcPct val="0"/>
              </a:spcAft>
              <a:buClrTx/>
              <a:buSzTx/>
              <a:buFontTx/>
              <a:buNone/>
              <a:tabLst/>
              <a:defRPr/>
            </a:pPr>
            <a:r>
              <a:rPr lang="en-US" dirty="0" smtClean="0"/>
              <a:t>Click to edit Header</a:t>
            </a:r>
          </a:p>
          <a:p>
            <a:pPr lvl="0"/>
            <a:endParaRPr lang="en-US" dirty="0" smtClean="0"/>
          </a:p>
        </p:txBody>
      </p:sp>
      <p:pic>
        <p:nvPicPr>
          <p:cNvPr id="19" name="Picture 18" descr="insidebanklogo"/>
          <p:cNvPicPr>
            <a:picLocks noChangeAspect="1"/>
          </p:cNvPicPr>
          <p:nvPr userDrawn="1">
            <p:custDataLst>
              <p:tags r:id="rId17"/>
            </p:custDataLst>
          </p:nvPr>
        </p:nvPicPr>
        <p:blipFill>
          <a:blip r:embed="rId19" cstate="print"/>
          <a:stretch>
            <a:fillRect/>
          </a:stretch>
        </p:blipFill>
        <p:spPr>
          <a:xfrm>
            <a:off x="8350203" y="356467"/>
            <a:ext cx="1349480" cy="348468"/>
          </a:xfrm>
          <a:prstGeom prst="rect">
            <a:avLst/>
          </a:prstGeom>
        </p:spPr>
      </p:pic>
    </p:spTree>
    <p:extLst>
      <p:ext uri="{BB962C8B-B14F-4D97-AF65-F5344CB8AC3E}">
        <p14:creationId xmlns:p14="http://schemas.microsoft.com/office/powerpoint/2010/main" val="1633348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9248508" y="7174068"/>
            <a:ext cx="406528" cy="179924"/>
          </a:xfrm>
          <a:prstGeom prst="rect">
            <a:avLst/>
          </a:prstGeom>
        </p:spPr>
        <p:txBody>
          <a:bodyPr vert="horz" wrap="square" lIns="0" tIns="0" rIns="0" bIns="0" numCol="1" anchor="b" anchorCtr="0" compatLnSpc="1">
            <a:prstTxWarp prst="textNoShape">
              <a:avLst/>
            </a:prstTxWarp>
          </a:bodyPr>
          <a:lstStyle>
            <a:lvl1pPr algn="r">
              <a:defRPr sz="1000">
                <a:solidFill>
                  <a:srgbClr val="484849"/>
                </a:solidFill>
              </a:defRPr>
            </a:lvl1pPr>
          </a:lstStyle>
          <a:p>
            <a:fld id="{5527B60C-9ABC-4EAD-802D-D0E27D6788DB}" type="slidenum">
              <a:rPr lang="en-US" smtClean="0"/>
              <a:pPr/>
              <a:t>‹#›</a:t>
            </a:fld>
            <a:endParaRPr lang="en-US" dirty="0"/>
          </a:p>
        </p:txBody>
      </p:sp>
      <p:sp>
        <p:nvSpPr>
          <p:cNvPr id="7" name="Title Placeholder 6"/>
          <p:cNvSpPr>
            <a:spLocks noGrp="1"/>
          </p:cNvSpPr>
          <p:nvPr>
            <p:ph type="title"/>
          </p:nvPr>
        </p:nvSpPr>
        <p:spPr>
          <a:xfrm>
            <a:off x="347068" y="360211"/>
            <a:ext cx="7152071" cy="359849"/>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8" name="Text Placeholder 7"/>
          <p:cNvSpPr>
            <a:spLocks noGrp="1"/>
          </p:cNvSpPr>
          <p:nvPr>
            <p:ph type="body" idx="1"/>
          </p:nvPr>
        </p:nvSpPr>
        <p:spPr>
          <a:xfrm>
            <a:off x="347069" y="1367850"/>
            <a:ext cx="9208172" cy="537142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3233558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hf hdr="0" dt="0"/>
  <p:txStyles>
    <p:titleStyle>
      <a:lvl1pPr algn="l" defTabSz="473031" rtl="0" eaLnBrk="1" fontAlgn="base" hangingPunct="1">
        <a:spcBef>
          <a:spcPct val="0"/>
        </a:spcBef>
        <a:spcAft>
          <a:spcPct val="0"/>
        </a:spcAft>
        <a:defRPr lang="en-US" sz="2800" b="1" kern="1200" dirty="0" smtClean="0">
          <a:solidFill>
            <a:schemeClr val="tx1"/>
          </a:solidFill>
          <a:latin typeface="Calibri" pitchFamily="34" charset="0"/>
          <a:ea typeface="ＭＳ Ｐゴシック" charset="0"/>
          <a:cs typeface="Calibri" pitchFamily="34" charset="0"/>
        </a:defRPr>
      </a:lvl1pPr>
      <a:lvl2pPr algn="ctr" defTabSz="473031" rtl="0" eaLnBrk="1" fontAlgn="base" hangingPunct="1">
        <a:spcBef>
          <a:spcPct val="0"/>
        </a:spcBef>
        <a:spcAft>
          <a:spcPct val="0"/>
        </a:spcAft>
        <a:defRPr sz="4500">
          <a:solidFill>
            <a:schemeClr val="tx1"/>
          </a:solidFill>
          <a:latin typeface="Arial" charset="0"/>
          <a:ea typeface="ＭＳ Ｐゴシック" charset="0"/>
          <a:cs typeface="ＭＳ Ｐゴシック" charset="0"/>
        </a:defRPr>
      </a:lvl2pPr>
      <a:lvl3pPr algn="ctr" defTabSz="473031" rtl="0" eaLnBrk="1" fontAlgn="base" hangingPunct="1">
        <a:spcBef>
          <a:spcPct val="0"/>
        </a:spcBef>
        <a:spcAft>
          <a:spcPct val="0"/>
        </a:spcAft>
        <a:defRPr sz="4500">
          <a:solidFill>
            <a:schemeClr val="tx1"/>
          </a:solidFill>
          <a:latin typeface="Arial" charset="0"/>
          <a:ea typeface="ＭＳ Ｐゴシック" charset="0"/>
          <a:cs typeface="ＭＳ Ｐゴシック" charset="0"/>
        </a:defRPr>
      </a:lvl3pPr>
      <a:lvl4pPr algn="ctr" defTabSz="473031" rtl="0" eaLnBrk="1" fontAlgn="base" hangingPunct="1">
        <a:spcBef>
          <a:spcPct val="0"/>
        </a:spcBef>
        <a:spcAft>
          <a:spcPct val="0"/>
        </a:spcAft>
        <a:defRPr sz="4500">
          <a:solidFill>
            <a:schemeClr val="tx1"/>
          </a:solidFill>
          <a:latin typeface="Arial" charset="0"/>
          <a:ea typeface="ＭＳ Ｐゴシック" charset="0"/>
          <a:cs typeface="ＭＳ Ｐゴシック" charset="0"/>
        </a:defRPr>
      </a:lvl4pPr>
      <a:lvl5pPr algn="ctr" defTabSz="473031" rtl="0" eaLnBrk="1" fontAlgn="base" hangingPunct="1">
        <a:spcBef>
          <a:spcPct val="0"/>
        </a:spcBef>
        <a:spcAft>
          <a:spcPct val="0"/>
        </a:spcAft>
        <a:defRPr sz="4500">
          <a:solidFill>
            <a:schemeClr val="tx1"/>
          </a:solidFill>
          <a:latin typeface="Arial" charset="0"/>
          <a:ea typeface="ＭＳ Ｐゴシック" charset="0"/>
          <a:cs typeface="ＭＳ Ｐゴシック" charset="0"/>
        </a:defRPr>
      </a:lvl5pPr>
      <a:lvl6pPr marL="473508" algn="ctr" defTabSz="473508" rtl="0" eaLnBrk="1" fontAlgn="base" hangingPunct="1">
        <a:spcBef>
          <a:spcPct val="0"/>
        </a:spcBef>
        <a:spcAft>
          <a:spcPct val="0"/>
        </a:spcAft>
        <a:defRPr sz="4500">
          <a:solidFill>
            <a:schemeClr val="tx1"/>
          </a:solidFill>
          <a:latin typeface="Arial" charset="0"/>
          <a:ea typeface="ＭＳ Ｐゴシック" charset="0"/>
          <a:cs typeface="ＭＳ Ｐゴシック" charset="0"/>
        </a:defRPr>
      </a:lvl6pPr>
      <a:lvl7pPr marL="947017" algn="ctr" defTabSz="473508" rtl="0" eaLnBrk="1" fontAlgn="base" hangingPunct="1">
        <a:spcBef>
          <a:spcPct val="0"/>
        </a:spcBef>
        <a:spcAft>
          <a:spcPct val="0"/>
        </a:spcAft>
        <a:defRPr sz="4500">
          <a:solidFill>
            <a:schemeClr val="tx1"/>
          </a:solidFill>
          <a:latin typeface="Arial" charset="0"/>
          <a:ea typeface="ＭＳ Ｐゴシック" charset="0"/>
          <a:cs typeface="ＭＳ Ｐゴシック" charset="0"/>
        </a:defRPr>
      </a:lvl7pPr>
      <a:lvl8pPr marL="1420524" algn="ctr" defTabSz="473508" rtl="0" eaLnBrk="1" fontAlgn="base" hangingPunct="1">
        <a:spcBef>
          <a:spcPct val="0"/>
        </a:spcBef>
        <a:spcAft>
          <a:spcPct val="0"/>
        </a:spcAft>
        <a:defRPr sz="4500">
          <a:solidFill>
            <a:schemeClr val="tx1"/>
          </a:solidFill>
          <a:latin typeface="Arial" charset="0"/>
          <a:ea typeface="ＭＳ Ｐゴシック" charset="0"/>
          <a:cs typeface="ＭＳ Ｐゴシック" charset="0"/>
        </a:defRPr>
      </a:lvl8pPr>
      <a:lvl9pPr marL="1894033" algn="ctr" defTabSz="473508" rtl="0" eaLnBrk="1" fontAlgn="base" hangingPunct="1">
        <a:spcBef>
          <a:spcPct val="0"/>
        </a:spcBef>
        <a:spcAft>
          <a:spcPct val="0"/>
        </a:spcAft>
        <a:defRPr sz="4500">
          <a:solidFill>
            <a:schemeClr val="tx1"/>
          </a:solidFill>
          <a:latin typeface="Arial" charset="0"/>
          <a:ea typeface="ＭＳ Ｐゴシック" charset="0"/>
          <a:cs typeface="ＭＳ Ｐゴシック" charset="0"/>
        </a:defRPr>
      </a:lvl9pPr>
    </p:titleStyle>
    <p:bodyStyle>
      <a:lvl1pPr marL="0" indent="0" algn="l" defTabSz="473031" rtl="0" eaLnBrk="1" fontAlgn="base" hangingPunct="1">
        <a:spcBef>
          <a:spcPts val="400"/>
        </a:spcBef>
        <a:spcAft>
          <a:spcPct val="0"/>
        </a:spcAft>
        <a:buFont typeface="Arial" pitchFamily="34" charset="0"/>
        <a:buNone/>
        <a:defRPr lang="en-US" sz="1800" b="1" kern="1200" dirty="0" smtClean="0">
          <a:solidFill>
            <a:schemeClr val="tx1"/>
          </a:solidFill>
          <a:latin typeface="Calibri" pitchFamily="34" charset="0"/>
          <a:ea typeface="ＭＳ Ｐゴシック" charset="0"/>
          <a:cs typeface="Calibri" pitchFamily="34" charset="0"/>
        </a:defRPr>
      </a:lvl1pPr>
      <a:lvl2pPr marL="0" indent="0" algn="l" defTabSz="473031" rtl="0" eaLnBrk="1" fontAlgn="base" hangingPunct="1">
        <a:spcBef>
          <a:spcPts val="400"/>
        </a:spcBef>
        <a:spcAft>
          <a:spcPts val="400"/>
        </a:spcAft>
        <a:buFont typeface="Arial" pitchFamily="34" charset="0"/>
        <a:buNone/>
        <a:defRPr lang="en-US" sz="1600" kern="1200" dirty="0" smtClean="0">
          <a:solidFill>
            <a:schemeClr val="tx1"/>
          </a:solidFill>
          <a:latin typeface="Calibri" pitchFamily="34" charset="0"/>
          <a:ea typeface="ＭＳ Ｐゴシック" charset="0"/>
          <a:cs typeface="Calibri" pitchFamily="34" charset="0"/>
        </a:defRPr>
      </a:lvl2pPr>
      <a:lvl3pPr marL="357081" indent="-357081" algn="l" defTabSz="473031" rtl="0" eaLnBrk="1" fontAlgn="base" hangingPunct="1">
        <a:spcBef>
          <a:spcPts val="400"/>
        </a:spcBef>
        <a:spcAft>
          <a:spcPts val="400"/>
        </a:spcAft>
        <a:buFont typeface="Wingdings" pitchFamily="2" charset="2"/>
        <a:buChar char="§"/>
        <a:defRPr lang="en-US" sz="1400" kern="1200" dirty="0" smtClean="0">
          <a:solidFill>
            <a:schemeClr val="tx1"/>
          </a:solidFill>
          <a:latin typeface="Calibri" pitchFamily="34" charset="0"/>
          <a:ea typeface="ＭＳ Ｐゴシック" charset="0"/>
          <a:cs typeface="Calibri" pitchFamily="34" charset="0"/>
        </a:defRPr>
      </a:lvl3pPr>
      <a:lvl4pPr marL="628461" indent="-234880" algn="l" defTabSz="473031" rtl="0" eaLnBrk="1" fontAlgn="base" hangingPunct="1">
        <a:spcBef>
          <a:spcPts val="400"/>
        </a:spcBef>
        <a:spcAft>
          <a:spcPts val="400"/>
        </a:spcAft>
        <a:buFont typeface="Arial" pitchFamily="34" charset="0"/>
        <a:buChar char="–"/>
        <a:defRPr lang="en-US" sz="1400" kern="1200" dirty="0" smtClean="0">
          <a:solidFill>
            <a:schemeClr val="tx1"/>
          </a:solidFill>
          <a:latin typeface="Calibri" pitchFamily="34" charset="0"/>
          <a:ea typeface="ＭＳ Ｐゴシック" charset="0"/>
          <a:cs typeface="Calibri" pitchFamily="34" charset="0"/>
        </a:defRPr>
      </a:lvl4pPr>
      <a:lvl5pPr marL="0" indent="0" algn="l" defTabSz="473031" rtl="0" eaLnBrk="1" fontAlgn="base" hangingPunct="1">
        <a:spcBef>
          <a:spcPts val="400"/>
        </a:spcBef>
        <a:spcAft>
          <a:spcPts val="400"/>
        </a:spcAft>
        <a:buFont typeface="Arial" pitchFamily="34" charset="0"/>
        <a:buNone/>
        <a:defRPr lang="en-GB" sz="1400" kern="1200" dirty="0" smtClean="0">
          <a:solidFill>
            <a:schemeClr val="tx1"/>
          </a:solidFill>
          <a:latin typeface="Calibri" pitchFamily="34" charset="0"/>
          <a:ea typeface="ＭＳ Ｐゴシック" charset="0"/>
          <a:cs typeface="Calibri" pitchFamily="34" charset="0"/>
        </a:defRPr>
      </a:lvl5pPr>
      <a:lvl6pPr marL="617353" indent="-236467" algn="l" defTabSz="473508" rtl="0" eaLnBrk="1" latinLnBrk="0" hangingPunct="1">
        <a:spcBef>
          <a:spcPts val="400"/>
        </a:spcBef>
        <a:spcAft>
          <a:spcPts val="400"/>
        </a:spcAft>
        <a:buFont typeface="Wingdings" pitchFamily="2" charset="2"/>
        <a:buChar char="§"/>
        <a:defRPr lang="en-GB" sz="1400" kern="1200" dirty="0" smtClean="0">
          <a:solidFill>
            <a:schemeClr val="tx1"/>
          </a:solidFill>
          <a:latin typeface="Calibri" pitchFamily="34" charset="0"/>
          <a:ea typeface="ＭＳ Ｐゴシック" charset="0"/>
          <a:cs typeface="Calibri" pitchFamily="34" charset="0"/>
        </a:defRPr>
      </a:lvl6pPr>
      <a:lvl7pPr marL="623701" indent="0" algn="l" defTabSz="473508" rtl="0" eaLnBrk="1" latinLnBrk="0" hangingPunct="1">
        <a:spcBef>
          <a:spcPts val="400"/>
        </a:spcBef>
        <a:spcAft>
          <a:spcPts val="400"/>
        </a:spcAft>
        <a:buFont typeface="Arial"/>
        <a:buNone/>
        <a:defRPr lang="en-GB" sz="1400" kern="1200" dirty="0" smtClean="0">
          <a:solidFill>
            <a:schemeClr val="tx1"/>
          </a:solidFill>
          <a:latin typeface="Calibri" pitchFamily="34" charset="0"/>
          <a:ea typeface="ＭＳ Ｐゴシック" charset="0"/>
          <a:cs typeface="Calibri" pitchFamily="34" charset="0"/>
        </a:defRPr>
      </a:lvl7pPr>
      <a:lvl8pPr marL="623701" indent="0" algn="l" defTabSz="473508" rtl="0" eaLnBrk="1" latinLnBrk="0" hangingPunct="1">
        <a:spcBef>
          <a:spcPts val="400"/>
        </a:spcBef>
        <a:spcAft>
          <a:spcPts val="400"/>
        </a:spcAft>
        <a:buFont typeface="Arial"/>
        <a:buNone/>
        <a:defRPr lang="en-GB" sz="1400" kern="1200" dirty="0" smtClean="0">
          <a:solidFill>
            <a:schemeClr val="tx1"/>
          </a:solidFill>
          <a:latin typeface="Calibri" pitchFamily="34" charset="0"/>
          <a:ea typeface="ＭＳ Ｐゴシック" charset="0"/>
          <a:cs typeface="Calibri" pitchFamily="34" charset="0"/>
        </a:defRPr>
      </a:lvl8pPr>
      <a:lvl9pPr marL="623701" indent="0" algn="l" defTabSz="473508" rtl="0" eaLnBrk="1" latinLnBrk="0" hangingPunct="1">
        <a:spcBef>
          <a:spcPts val="400"/>
        </a:spcBef>
        <a:spcAft>
          <a:spcPts val="400"/>
        </a:spcAft>
        <a:buFont typeface="Arial"/>
        <a:buNone/>
        <a:defRPr lang="en-GB" sz="1400" kern="1200" dirty="0" smtClean="0">
          <a:solidFill>
            <a:schemeClr val="tx1"/>
          </a:solidFill>
          <a:latin typeface="Calibri" pitchFamily="34" charset="0"/>
          <a:ea typeface="ＭＳ Ｐゴシック" charset="0"/>
          <a:cs typeface="Calibri" pitchFamily="34" charset="0"/>
        </a:defRPr>
      </a:lvl9pPr>
    </p:bodyStyle>
    <p:otherStyle>
      <a:defPPr>
        <a:defRPr lang="en-US"/>
      </a:defPPr>
      <a:lvl1pPr marL="0" algn="l" defTabSz="473508" rtl="0" eaLnBrk="1" latinLnBrk="0" hangingPunct="1">
        <a:defRPr sz="1800" kern="1200">
          <a:solidFill>
            <a:schemeClr val="tx1"/>
          </a:solidFill>
          <a:latin typeface="+mn-lt"/>
          <a:ea typeface="+mn-ea"/>
          <a:cs typeface="+mn-cs"/>
        </a:defRPr>
      </a:lvl1pPr>
      <a:lvl2pPr marL="473508" algn="l" defTabSz="473508" rtl="0" eaLnBrk="1" latinLnBrk="0" hangingPunct="1">
        <a:defRPr sz="1800" kern="1200">
          <a:solidFill>
            <a:schemeClr val="tx1"/>
          </a:solidFill>
          <a:latin typeface="+mn-lt"/>
          <a:ea typeface="+mn-ea"/>
          <a:cs typeface="+mn-cs"/>
        </a:defRPr>
      </a:lvl2pPr>
      <a:lvl3pPr marL="947017" algn="l" defTabSz="473508" rtl="0" eaLnBrk="1" latinLnBrk="0" hangingPunct="1">
        <a:defRPr sz="1800" kern="1200">
          <a:solidFill>
            <a:schemeClr val="tx1"/>
          </a:solidFill>
          <a:latin typeface="+mn-lt"/>
          <a:ea typeface="+mn-ea"/>
          <a:cs typeface="+mn-cs"/>
        </a:defRPr>
      </a:lvl3pPr>
      <a:lvl4pPr marL="1420524" algn="l" defTabSz="473508" rtl="0" eaLnBrk="1" latinLnBrk="0" hangingPunct="1">
        <a:defRPr sz="1800" kern="1200">
          <a:solidFill>
            <a:schemeClr val="tx1"/>
          </a:solidFill>
          <a:latin typeface="+mn-lt"/>
          <a:ea typeface="+mn-ea"/>
          <a:cs typeface="+mn-cs"/>
        </a:defRPr>
      </a:lvl4pPr>
      <a:lvl5pPr marL="1894033" algn="l" defTabSz="473508" rtl="0" eaLnBrk="1" latinLnBrk="0" hangingPunct="1">
        <a:defRPr sz="1800" kern="1200">
          <a:solidFill>
            <a:schemeClr val="tx1"/>
          </a:solidFill>
          <a:latin typeface="+mn-lt"/>
          <a:ea typeface="+mn-ea"/>
          <a:cs typeface="+mn-cs"/>
        </a:defRPr>
      </a:lvl5pPr>
      <a:lvl6pPr marL="2367541" algn="l" defTabSz="473508" rtl="0" eaLnBrk="1" latinLnBrk="0" hangingPunct="1">
        <a:defRPr sz="1800" kern="1200">
          <a:solidFill>
            <a:schemeClr val="tx1"/>
          </a:solidFill>
          <a:latin typeface="+mn-lt"/>
          <a:ea typeface="+mn-ea"/>
          <a:cs typeface="+mn-cs"/>
        </a:defRPr>
      </a:lvl6pPr>
      <a:lvl7pPr marL="2841049" algn="l" defTabSz="473508" rtl="0" eaLnBrk="1" latinLnBrk="0" hangingPunct="1">
        <a:defRPr sz="1800" kern="1200">
          <a:solidFill>
            <a:schemeClr val="tx1"/>
          </a:solidFill>
          <a:latin typeface="+mn-lt"/>
          <a:ea typeface="+mn-ea"/>
          <a:cs typeface="+mn-cs"/>
        </a:defRPr>
      </a:lvl7pPr>
      <a:lvl8pPr marL="3314557" algn="l" defTabSz="473508" rtl="0" eaLnBrk="1" latinLnBrk="0" hangingPunct="1">
        <a:defRPr sz="1800" kern="1200">
          <a:solidFill>
            <a:schemeClr val="tx1"/>
          </a:solidFill>
          <a:latin typeface="+mn-lt"/>
          <a:ea typeface="+mn-ea"/>
          <a:cs typeface="+mn-cs"/>
        </a:defRPr>
      </a:lvl8pPr>
      <a:lvl9pPr marL="3788065" algn="l" defTabSz="47350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9.png"/><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8.xml"/><Relationship Id="rId5" Type="http://schemas.openxmlformats.org/officeDocument/2006/relationships/image" Target="../media/image29.emf"/><Relationship Id="rId4" Type="http://schemas.openxmlformats.org/officeDocument/2006/relationships/image" Target="../media/image28.emf"/></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emf"/><Relationship Id="rId7" Type="http://schemas.openxmlformats.org/officeDocument/2006/relationships/image" Target="../media/image29.emf"/><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jpeg"/><Relationship Id="rId7"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38.png"/><Relationship Id="rId5" Type="http://schemas.openxmlformats.org/officeDocument/2006/relationships/chart" Target="../charts/chart1.xml"/><Relationship Id="rId4" Type="http://schemas.openxmlformats.org/officeDocument/2006/relationships/image" Target="cid:image003.jpg@01D55CDD.C895B580" TargetMode="External"/><Relationship Id="rId9" Type="http://schemas.openxmlformats.org/officeDocument/2006/relationships/hyperlink" Target="https://usa.visa.com/dam/VCOM/global/pay-with-visa/documents/vsa215-02-contactless.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sipc.org/"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07.xml"/><Relationship Id="rId7" Type="http://schemas.openxmlformats.org/officeDocument/2006/relationships/hyperlink" Target="mailto:Prepaidclientsupport@bankofamerica.com" TargetMode="External"/><Relationship Id="rId2" Type="http://schemas.openxmlformats.org/officeDocument/2006/relationships/tags" Target="../tags/tag406.xml"/><Relationship Id="rId1" Type="http://schemas.openxmlformats.org/officeDocument/2006/relationships/tags" Target="../tags/tag405.xml"/><Relationship Id="rId6" Type="http://schemas.openxmlformats.org/officeDocument/2006/relationships/hyperlink" Target="mailto:Tammy.kennedynichols@bofa.com" TargetMode="External"/><Relationship Id="rId11" Type="http://schemas.openxmlformats.org/officeDocument/2006/relationships/hyperlink" Target="mailto:Sabrina.clark@bankofamerica.com" TargetMode="External"/><Relationship Id="rId5" Type="http://schemas.openxmlformats.org/officeDocument/2006/relationships/notesSlide" Target="../notesSlides/notesSlide2.xml"/><Relationship Id="rId10" Type="http://schemas.openxmlformats.org/officeDocument/2006/relationships/hyperlink" Target="mailto:doris.n.dixon@bofa.com" TargetMode="External"/><Relationship Id="rId4" Type="http://schemas.openxmlformats.org/officeDocument/2006/relationships/slideLayout" Target="../slideLayouts/slideLayout18.xml"/><Relationship Id="rId9" Type="http://schemas.openxmlformats.org/officeDocument/2006/relationships/image" Target="../media/image11.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Layout" Target="../slideLayouts/slideLayout18.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0" y="673"/>
            <a:ext cx="10058400" cy="7545629"/>
          </a:xfrm>
          <a:prstGeom prst="rect">
            <a:avLst/>
          </a:prstGeom>
          <a:noFill/>
        </p:spPr>
      </p:pic>
      <p:sp>
        <p:nvSpPr>
          <p:cNvPr id="2" name="Text Placeholder 1"/>
          <p:cNvSpPr>
            <a:spLocks noGrp="1"/>
          </p:cNvSpPr>
          <p:nvPr>
            <p:ph type="body" sz="quarter" idx="16"/>
          </p:nvPr>
        </p:nvSpPr>
        <p:spPr>
          <a:xfrm>
            <a:off x="358720" y="3543300"/>
            <a:ext cx="9350487" cy="719697"/>
          </a:xfrm>
        </p:spPr>
        <p:txBody>
          <a:bodyPr>
            <a:normAutofit fontScale="25000" lnSpcReduction="20000"/>
          </a:bodyPr>
          <a:lstStyle/>
          <a:p>
            <a:r>
              <a:rPr lang="en-US" sz="12800" dirty="0" smtClean="0"/>
              <a:t>Maryland Electronic Payment Issuance Card Program</a:t>
            </a:r>
            <a:endParaRPr lang="en-US" dirty="0"/>
          </a:p>
        </p:txBody>
      </p:sp>
      <p:sp>
        <p:nvSpPr>
          <p:cNvPr id="3" name="Text Placeholder 2"/>
          <p:cNvSpPr>
            <a:spLocks noGrp="1"/>
          </p:cNvSpPr>
          <p:nvPr>
            <p:ph type="body" sz="quarter" idx="17"/>
          </p:nvPr>
        </p:nvSpPr>
        <p:spPr>
          <a:xfrm>
            <a:off x="358720" y="4418005"/>
            <a:ext cx="9349693" cy="359849"/>
          </a:xfrm>
        </p:spPr>
        <p:txBody>
          <a:bodyPr/>
          <a:lstStyle/>
          <a:p>
            <a:r>
              <a:rPr lang="en-US" dirty="0" smtClean="0"/>
              <a:t>Maryland Joint Child Support Council </a:t>
            </a:r>
          </a:p>
          <a:p>
            <a:r>
              <a:rPr lang="en-US" dirty="0" smtClean="0"/>
              <a:t>Annual Conference and Training Seminar</a:t>
            </a:r>
          </a:p>
          <a:p>
            <a:endParaRPr lang="en-US" dirty="0"/>
          </a:p>
          <a:p>
            <a:endParaRPr lang="en-US" dirty="0" smtClean="0"/>
          </a:p>
          <a:p>
            <a:endParaRPr lang="en-US" dirty="0"/>
          </a:p>
        </p:txBody>
      </p:sp>
      <p:sp>
        <p:nvSpPr>
          <p:cNvPr id="4" name="Text Placeholder 3"/>
          <p:cNvSpPr>
            <a:spLocks noGrp="1"/>
          </p:cNvSpPr>
          <p:nvPr>
            <p:ph type="body" sz="quarter" idx="18"/>
          </p:nvPr>
        </p:nvSpPr>
        <p:spPr>
          <a:xfrm>
            <a:off x="358720" y="5295900"/>
            <a:ext cx="9350487" cy="287879"/>
          </a:xfrm>
        </p:spPr>
        <p:txBody>
          <a:bodyPr/>
          <a:lstStyle/>
          <a:p>
            <a:endParaRPr lang="en-US" dirty="0" smtClean="0"/>
          </a:p>
          <a:p>
            <a:r>
              <a:rPr lang="en-US" dirty="0" smtClean="0"/>
              <a:t>Doris N. Dixon, Director, Senior Prepaid Card Specialist</a:t>
            </a:r>
          </a:p>
          <a:p>
            <a:endParaRPr lang="en-US" dirty="0"/>
          </a:p>
          <a:p>
            <a:r>
              <a:rPr lang="en-US" dirty="0" smtClean="0"/>
              <a:t> October 22, 2019</a:t>
            </a:r>
            <a:endParaRPr lang="en-US" dirty="0"/>
          </a:p>
        </p:txBody>
      </p:sp>
    </p:spTree>
    <p:extLst>
      <p:ext uri="{BB962C8B-B14F-4D97-AF65-F5344CB8AC3E}">
        <p14:creationId xmlns:p14="http://schemas.microsoft.com/office/powerpoint/2010/main" val="2850953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EPiC Welcome Packet Materials</a:t>
            </a:r>
            <a:endParaRPr lang="en-US" dirty="0"/>
          </a:p>
        </p:txBody>
      </p:sp>
      <p:pic>
        <p:nvPicPr>
          <p:cNvPr id="6" name="Picture 5"/>
          <p:cNvPicPr>
            <a:picLocks noChangeAspect="1"/>
          </p:cNvPicPr>
          <p:nvPr/>
        </p:nvPicPr>
        <p:blipFill>
          <a:blip r:embed="rId2"/>
          <a:stretch>
            <a:fillRect/>
          </a:stretch>
        </p:blipFill>
        <p:spPr>
          <a:xfrm>
            <a:off x="358720" y="1079544"/>
            <a:ext cx="4645588" cy="6045155"/>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3"/>
          <a:stretch>
            <a:fillRect/>
          </a:stretch>
        </p:blipFill>
        <p:spPr>
          <a:xfrm>
            <a:off x="5016598" y="1079544"/>
            <a:ext cx="2365744" cy="4339000"/>
          </a:xfrm>
          <a:prstGeom prst="rect">
            <a:avLst/>
          </a:prstGeom>
          <a:effectLst>
            <a:outerShdw blurRad="63500" sx="102000" sy="102000" algn="ctr" rotWithShape="0">
              <a:prstClr val="black">
                <a:alpha val="40000"/>
              </a:prstClr>
            </a:outerShdw>
          </a:effectLst>
        </p:spPr>
      </p:pic>
      <p:pic>
        <p:nvPicPr>
          <p:cNvPr id="5" name="Picture 4"/>
          <p:cNvPicPr>
            <a:picLocks noChangeAspect="1"/>
          </p:cNvPicPr>
          <p:nvPr/>
        </p:nvPicPr>
        <p:blipFill>
          <a:blip r:embed="rId4"/>
          <a:stretch>
            <a:fillRect/>
          </a:stretch>
        </p:blipFill>
        <p:spPr>
          <a:xfrm>
            <a:off x="6172200" y="3314699"/>
            <a:ext cx="3744613" cy="3810000"/>
          </a:xfrm>
          <a:prstGeom prst="rect">
            <a:avLst/>
          </a:prstGeom>
          <a:effectLst>
            <a:outerShdw blurRad="63500" sx="102000" sy="102000" algn="ctr" rotWithShape="0">
              <a:prstClr val="black">
                <a:alpha val="40000"/>
              </a:prstClr>
            </a:outerShdw>
          </a:effectLst>
        </p:spPr>
      </p:pic>
      <p:pic>
        <p:nvPicPr>
          <p:cNvPr id="4" name="Picture 1"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0171" y="1079545"/>
            <a:ext cx="2672324" cy="16774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a:stretch>
            <a:fillRect/>
          </a:stretch>
        </p:blipFill>
        <p:spPr>
          <a:xfrm>
            <a:off x="1701325" y="4533900"/>
            <a:ext cx="4429088" cy="262494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78089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209800" y="1028700"/>
            <a:ext cx="5727597" cy="6438900"/>
          </a:xfrm>
          <a:prstGeom prst="rect">
            <a:avLst/>
          </a:prstGeom>
        </p:spPr>
      </p:pic>
      <p:sp>
        <p:nvSpPr>
          <p:cNvPr id="3" name="Text Placeholder 2"/>
          <p:cNvSpPr>
            <a:spLocks noGrp="1"/>
          </p:cNvSpPr>
          <p:nvPr>
            <p:ph type="body" sz="quarter" idx="10"/>
          </p:nvPr>
        </p:nvSpPr>
        <p:spPr/>
        <p:txBody>
          <a:bodyPr/>
          <a:lstStyle/>
          <a:p>
            <a:r>
              <a:rPr lang="en-US" dirty="0" smtClean="0"/>
              <a:t>EPiC Fee Schedule</a:t>
            </a:r>
            <a:endParaRPr lang="en-US" dirty="0"/>
          </a:p>
        </p:txBody>
      </p:sp>
    </p:spTree>
    <p:extLst>
      <p:ext uri="{BB962C8B-B14F-4D97-AF65-F5344CB8AC3E}">
        <p14:creationId xmlns:p14="http://schemas.microsoft.com/office/powerpoint/2010/main" val="3773661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bwMode="auto">
          <a:xfrm>
            <a:off x="2736566" y="3006745"/>
            <a:ext cx="2227358" cy="4008047"/>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07930" tIns="107930" rIns="107930" bIns="107930" rtlCol="0" anchor="ctr"/>
          <a:lstStyle/>
          <a:p>
            <a:pPr algn="ctr" defTabSz="521124"/>
            <a:endParaRPr lang="en-US" sz="1599" dirty="0">
              <a:solidFill>
                <a:srgbClr val="FFFFFF"/>
              </a:solidFill>
              <a:cs typeface="Arial"/>
            </a:endParaRPr>
          </a:p>
        </p:txBody>
      </p:sp>
      <p:sp>
        <p:nvSpPr>
          <p:cNvPr id="74" name="Rectangle 73"/>
          <p:cNvSpPr/>
          <p:nvPr/>
        </p:nvSpPr>
        <p:spPr bwMode="auto">
          <a:xfrm>
            <a:off x="5113173" y="3006745"/>
            <a:ext cx="2227358" cy="4008047"/>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07930" tIns="107930" rIns="107930" bIns="107930" rtlCol="0" anchor="ctr"/>
          <a:lstStyle/>
          <a:p>
            <a:pPr algn="ctr" defTabSz="521124"/>
            <a:endParaRPr lang="en-US" sz="1599" dirty="0">
              <a:solidFill>
                <a:srgbClr val="FFFFFF"/>
              </a:solidFill>
              <a:cs typeface="Arial"/>
            </a:endParaRPr>
          </a:p>
        </p:txBody>
      </p:sp>
      <p:sp>
        <p:nvSpPr>
          <p:cNvPr id="75" name="Rectangle 74"/>
          <p:cNvSpPr/>
          <p:nvPr/>
        </p:nvSpPr>
        <p:spPr bwMode="auto">
          <a:xfrm>
            <a:off x="7478257" y="3006745"/>
            <a:ext cx="2227358" cy="4008047"/>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07930" tIns="107930" rIns="107930" bIns="107930" rtlCol="0" anchor="ctr"/>
          <a:lstStyle/>
          <a:p>
            <a:pPr algn="ctr" defTabSz="521124"/>
            <a:endParaRPr lang="en-US" sz="1599" dirty="0">
              <a:solidFill>
                <a:srgbClr val="FFFFFF"/>
              </a:solidFill>
              <a:cs typeface="Arial"/>
            </a:endParaRPr>
          </a:p>
        </p:txBody>
      </p:sp>
      <p:sp>
        <p:nvSpPr>
          <p:cNvPr id="66" name="Rectangle 65"/>
          <p:cNvSpPr/>
          <p:nvPr/>
        </p:nvSpPr>
        <p:spPr bwMode="auto">
          <a:xfrm>
            <a:off x="359959" y="3006745"/>
            <a:ext cx="2227358" cy="4008047"/>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07930" tIns="107930" rIns="107930" bIns="107930" rtlCol="0" anchor="ctr"/>
          <a:lstStyle/>
          <a:p>
            <a:pPr algn="ctr" defTabSz="521124"/>
            <a:endParaRPr lang="en-US" sz="1599" dirty="0">
              <a:solidFill>
                <a:srgbClr val="FFFFFF"/>
              </a:solidFill>
              <a:cs typeface="Arial"/>
            </a:endParaRPr>
          </a:p>
        </p:txBody>
      </p:sp>
      <p:sp>
        <p:nvSpPr>
          <p:cNvPr id="3" name="Text Placeholder 2"/>
          <p:cNvSpPr>
            <a:spLocks noGrp="1"/>
          </p:cNvSpPr>
          <p:nvPr>
            <p:ph type="body" sz="quarter" idx="11"/>
          </p:nvPr>
        </p:nvSpPr>
        <p:spPr/>
        <p:txBody>
          <a:bodyPr/>
          <a:lstStyle/>
          <a:p>
            <a:r>
              <a:rPr lang="en-US" dirty="0" smtClean="0"/>
              <a:t>24/7 U.S.-based cardholder service and </a:t>
            </a:r>
            <a:r>
              <a:rPr lang="en-US" dirty="0"/>
              <a:t>support</a:t>
            </a:r>
          </a:p>
        </p:txBody>
      </p:sp>
      <p:sp>
        <p:nvSpPr>
          <p:cNvPr id="4" name="Rectangle 3"/>
          <p:cNvSpPr/>
          <p:nvPr/>
        </p:nvSpPr>
        <p:spPr bwMode="auto">
          <a:xfrm>
            <a:off x="359959" y="1772436"/>
            <a:ext cx="2227358" cy="1234310"/>
          </a:xfrm>
          <a:prstGeom prst="rect">
            <a:avLst/>
          </a:prstGeom>
          <a:solidFill>
            <a:srgbClr val="012169"/>
          </a:solidFill>
          <a:ln>
            <a:noFill/>
          </a:ln>
          <a:effectLst/>
        </p:spPr>
        <p:style>
          <a:lnRef idx="1">
            <a:schemeClr val="accent1"/>
          </a:lnRef>
          <a:fillRef idx="3">
            <a:schemeClr val="accent1"/>
          </a:fillRef>
          <a:effectRef idx="2">
            <a:schemeClr val="accent1"/>
          </a:effectRef>
          <a:fontRef idx="minor">
            <a:schemeClr val="lt1"/>
          </a:fontRef>
        </p:style>
        <p:txBody>
          <a:bodyPr lIns="107930" tIns="107930" rIns="107930" bIns="107930" rtlCol="0" anchor="ctr"/>
          <a:lstStyle/>
          <a:p>
            <a:pPr algn="ctr" defTabSz="521124"/>
            <a:endParaRPr lang="en-US" sz="1599" dirty="0">
              <a:solidFill>
                <a:srgbClr val="FFFFFF"/>
              </a:solidFill>
              <a:cs typeface="Arial"/>
            </a:endParaRPr>
          </a:p>
        </p:txBody>
      </p:sp>
      <p:sp>
        <p:nvSpPr>
          <p:cNvPr id="5" name="Content Placeholder 6"/>
          <p:cNvSpPr txBox="1"/>
          <p:nvPr/>
        </p:nvSpPr>
        <p:spPr>
          <a:xfrm>
            <a:off x="359960" y="2305368"/>
            <a:ext cx="2197230" cy="3436262"/>
          </a:xfrm>
          <a:prstGeom prst="rect">
            <a:avLst/>
          </a:prstGeom>
        </p:spPr>
        <p:txBody>
          <a:bodyPr wrap="square" lIns="0" tIns="0" rIns="0" bIns="0">
            <a:noAutofit/>
          </a:bodyPr>
          <a:lstStyle/>
          <a:p>
            <a:pPr marL="14702" indent="-14702" algn="ctr" defTabSz="1005623" fontAlgn="base">
              <a:spcBef>
                <a:spcPct val="0"/>
              </a:spcBef>
              <a:spcAft>
                <a:spcPts val="400"/>
              </a:spcAft>
              <a:buSzPct val="75000"/>
              <a:defRPr/>
            </a:pPr>
            <a:r>
              <a:rPr lang="en-US" sz="1599" b="1" kern="0" dirty="0">
                <a:solidFill>
                  <a:srgbClr val="00B0F0"/>
                </a:solidFill>
              </a:rPr>
              <a:t>Cardholder Website</a:t>
            </a:r>
            <a:br>
              <a:rPr lang="en-US" sz="1599" b="1" kern="0" dirty="0">
                <a:solidFill>
                  <a:srgbClr val="00B0F0"/>
                </a:solidFill>
              </a:rPr>
            </a:br>
            <a:endParaRPr lang="en-US" sz="1599" b="1" kern="0" dirty="0" smtClean="0">
              <a:solidFill>
                <a:srgbClr val="00B0F0"/>
              </a:solidFill>
            </a:endParaRPr>
          </a:p>
          <a:p>
            <a:pPr marL="14702" indent="-14702" algn="ctr" defTabSz="1005623" fontAlgn="base">
              <a:spcBef>
                <a:spcPct val="0"/>
              </a:spcBef>
              <a:spcAft>
                <a:spcPts val="400"/>
              </a:spcAft>
              <a:buSzPct val="75000"/>
              <a:defRPr/>
            </a:pPr>
            <a:endParaRPr lang="en-US" sz="1399" kern="0" dirty="0">
              <a:solidFill>
                <a:srgbClr val="000000"/>
              </a:solidFill>
            </a:endParaRPr>
          </a:p>
          <a:p>
            <a:pPr marL="290397" indent="-166621" defTabSz="1005623">
              <a:spcAft>
                <a:spcPts val="400"/>
              </a:spcAft>
              <a:buClr>
                <a:srgbClr val="000000"/>
              </a:buClr>
              <a:buFont typeface="Franklin Gothic Book" pitchFamily="34" charset="0"/>
              <a:buChar char="▪"/>
              <a:defRPr/>
            </a:pPr>
            <a:r>
              <a:rPr lang="en-US" sz="1399" kern="0" dirty="0">
                <a:solidFill>
                  <a:srgbClr val="000000"/>
                </a:solidFill>
              </a:rPr>
              <a:t>Card activation</a:t>
            </a:r>
          </a:p>
          <a:p>
            <a:pPr marL="290397" indent="-166621" defTabSz="1005623">
              <a:spcAft>
                <a:spcPts val="400"/>
              </a:spcAft>
              <a:buClr>
                <a:srgbClr val="000000"/>
              </a:buClr>
              <a:buFont typeface="Franklin Gothic Book" pitchFamily="34" charset="0"/>
              <a:buChar char="▪"/>
              <a:defRPr/>
            </a:pPr>
            <a:r>
              <a:rPr lang="en-US" sz="1399" kern="0" dirty="0">
                <a:solidFill>
                  <a:srgbClr val="000000"/>
                </a:solidFill>
              </a:rPr>
              <a:t>Select Personal Identification Number (PIN)</a:t>
            </a:r>
          </a:p>
          <a:p>
            <a:pPr marL="290397" indent="-166621" defTabSz="1005623">
              <a:spcAft>
                <a:spcPts val="400"/>
              </a:spcAft>
              <a:buClr>
                <a:srgbClr val="000000"/>
              </a:buClr>
              <a:buFont typeface="Franklin Gothic Book" pitchFamily="34" charset="0"/>
              <a:buChar char="▪"/>
              <a:defRPr/>
            </a:pPr>
            <a:r>
              <a:rPr lang="en-US" sz="1399" kern="0" dirty="0">
                <a:solidFill>
                  <a:srgbClr val="000000"/>
                </a:solidFill>
              </a:rPr>
              <a:t>Check balance</a:t>
            </a:r>
          </a:p>
          <a:p>
            <a:pPr marL="290397" indent="-166621" defTabSz="1005623">
              <a:spcAft>
                <a:spcPts val="400"/>
              </a:spcAft>
              <a:buClr>
                <a:srgbClr val="000000"/>
              </a:buClr>
              <a:buFont typeface="Franklin Gothic Book" pitchFamily="34" charset="0"/>
              <a:buChar char="▪"/>
              <a:defRPr/>
            </a:pPr>
            <a:r>
              <a:rPr lang="en-US" sz="1399" kern="0" dirty="0">
                <a:solidFill>
                  <a:srgbClr val="000000"/>
                </a:solidFill>
              </a:rPr>
              <a:t>View transaction history</a:t>
            </a:r>
          </a:p>
          <a:p>
            <a:pPr marL="290397" indent="-166621" defTabSz="1005623">
              <a:spcAft>
                <a:spcPts val="400"/>
              </a:spcAft>
              <a:buClr>
                <a:srgbClr val="000000"/>
              </a:buClr>
              <a:buFont typeface="Franklin Gothic Book" pitchFamily="34" charset="0"/>
              <a:buChar char="▪"/>
              <a:defRPr/>
            </a:pPr>
            <a:r>
              <a:rPr lang="en-US" sz="1399" kern="0" dirty="0">
                <a:solidFill>
                  <a:srgbClr val="000000"/>
                </a:solidFill>
              </a:rPr>
              <a:t>Change PIN</a:t>
            </a:r>
          </a:p>
          <a:p>
            <a:pPr marL="290397" indent="-166621" defTabSz="1005623">
              <a:spcAft>
                <a:spcPts val="400"/>
              </a:spcAft>
              <a:buClr>
                <a:srgbClr val="000000"/>
              </a:buClr>
              <a:buFont typeface="Franklin Gothic Book" pitchFamily="34" charset="0"/>
              <a:buChar char="▪"/>
              <a:defRPr/>
            </a:pPr>
            <a:r>
              <a:rPr lang="en-US" sz="1399" kern="0" dirty="0">
                <a:solidFill>
                  <a:srgbClr val="000000"/>
                </a:solidFill>
              </a:rPr>
              <a:t>Obtain dispute forms</a:t>
            </a:r>
          </a:p>
          <a:p>
            <a:pPr marL="290397" indent="-166621" defTabSz="1005623">
              <a:spcAft>
                <a:spcPts val="400"/>
              </a:spcAft>
              <a:buClr>
                <a:srgbClr val="000000"/>
              </a:buClr>
              <a:buFont typeface="Franklin Gothic Book" pitchFamily="34" charset="0"/>
              <a:buChar char="▪"/>
              <a:defRPr/>
            </a:pPr>
            <a:r>
              <a:rPr lang="en-US" sz="1399" kern="0" dirty="0">
                <a:solidFill>
                  <a:srgbClr val="000000"/>
                </a:solidFill>
              </a:rPr>
              <a:t>Locate an </a:t>
            </a:r>
            <a:r>
              <a:rPr lang="en-US" sz="1399" kern="0" dirty="0" smtClean="0">
                <a:solidFill>
                  <a:srgbClr val="000000"/>
                </a:solidFill>
              </a:rPr>
              <a:t>ATM</a:t>
            </a:r>
          </a:p>
          <a:p>
            <a:pPr marL="290397" indent="-166621" defTabSz="1005623">
              <a:spcAft>
                <a:spcPts val="400"/>
              </a:spcAft>
              <a:buClr>
                <a:srgbClr val="000000"/>
              </a:buClr>
              <a:buFont typeface="Franklin Gothic Book" pitchFamily="34" charset="0"/>
              <a:buChar char="▪"/>
              <a:defRPr/>
            </a:pPr>
            <a:r>
              <a:rPr lang="en-US" sz="1399" kern="0" dirty="0" smtClean="0">
                <a:solidFill>
                  <a:srgbClr val="000000"/>
                </a:solidFill>
              </a:rPr>
              <a:t>Perform online funds transfer transactions</a:t>
            </a:r>
            <a:endParaRPr lang="en-US" sz="1399" kern="0" dirty="0">
              <a:solidFill>
                <a:srgbClr val="000000"/>
              </a:solidFill>
            </a:endParaRPr>
          </a:p>
          <a:p>
            <a:pPr marL="290397" indent="-166621" defTabSz="1005623">
              <a:spcAft>
                <a:spcPts val="400"/>
              </a:spcAft>
              <a:buClr>
                <a:srgbClr val="000000"/>
              </a:buClr>
              <a:buFont typeface="Franklin Gothic Book" pitchFamily="34" charset="0"/>
              <a:buChar char="▪"/>
              <a:defRPr/>
            </a:pPr>
            <a:r>
              <a:rPr lang="en-US" sz="1399" kern="0" dirty="0">
                <a:solidFill>
                  <a:srgbClr val="000000"/>
                </a:solidFill>
              </a:rPr>
              <a:t>Frequently asked questions</a:t>
            </a:r>
          </a:p>
          <a:p>
            <a:pPr marL="290397" indent="-166621" defTabSz="1005623">
              <a:spcAft>
                <a:spcPts val="400"/>
              </a:spcAft>
              <a:buClr>
                <a:srgbClr val="000000"/>
              </a:buClr>
              <a:buFont typeface="Franklin Gothic Book" pitchFamily="34" charset="0"/>
              <a:buChar char="▪"/>
              <a:defRPr/>
            </a:pPr>
            <a:r>
              <a:rPr lang="en-US" sz="1399" kern="0" dirty="0" smtClean="0">
                <a:solidFill>
                  <a:srgbClr val="000000"/>
                </a:solidFill>
              </a:rPr>
              <a:t>Language support in English and Spanish</a:t>
            </a:r>
            <a:endParaRPr lang="en-US" sz="1399" kern="0" dirty="0">
              <a:solidFill>
                <a:srgbClr val="000000"/>
              </a:solidFill>
            </a:endParaRPr>
          </a:p>
          <a:p>
            <a:pPr marL="290397" lvl="1" indent="-166621" defTabSz="1005623" fontAlgn="base">
              <a:spcBef>
                <a:spcPts val="445"/>
              </a:spcBef>
              <a:spcAft>
                <a:spcPts val="400"/>
              </a:spcAft>
              <a:buSzPct val="75000"/>
              <a:buFont typeface="Wingdings" pitchFamily="2" charset="2"/>
              <a:buChar char="§"/>
              <a:defRPr/>
            </a:pPr>
            <a:endParaRPr lang="en-US" sz="1200" kern="0" dirty="0">
              <a:solidFill>
                <a:srgbClr val="012169">
                  <a:lumMod val="75000"/>
                  <a:lumOff val="25000"/>
                </a:srgbClr>
              </a:solidFill>
            </a:endParaRPr>
          </a:p>
          <a:p>
            <a:pPr marL="455821" indent="-227126" defTabSz="1005623" fontAlgn="base">
              <a:spcBef>
                <a:spcPct val="0"/>
              </a:spcBef>
              <a:spcAft>
                <a:spcPts val="400"/>
              </a:spcAft>
              <a:buSzPct val="75000"/>
              <a:buFont typeface="Wingdings" pitchFamily="2" charset="2"/>
              <a:buChar char="n"/>
              <a:defRPr/>
            </a:pPr>
            <a:endParaRPr lang="en-US" sz="1299" kern="0" dirty="0">
              <a:solidFill>
                <a:srgbClr val="012169"/>
              </a:solidFill>
              <a:latin typeface="Franklin Gothic Book" pitchFamily="34" charset="0"/>
            </a:endParaRPr>
          </a:p>
          <a:p>
            <a:pPr marL="455821" indent="-227126" defTabSz="1005623" fontAlgn="base">
              <a:spcBef>
                <a:spcPct val="0"/>
              </a:spcBef>
              <a:spcAft>
                <a:spcPts val="400"/>
              </a:spcAft>
              <a:buSzPct val="75000"/>
              <a:buFont typeface="Wingdings" pitchFamily="2" charset="2"/>
              <a:buChar char="n"/>
              <a:defRPr/>
            </a:pPr>
            <a:endParaRPr lang="en-US" sz="1299" kern="0" dirty="0">
              <a:solidFill>
                <a:srgbClr val="012169"/>
              </a:solidFill>
              <a:latin typeface="Franklin Gothic Book" pitchFamily="34" charset="0"/>
            </a:endParaRPr>
          </a:p>
        </p:txBody>
      </p:sp>
      <p:grpSp>
        <p:nvGrpSpPr>
          <p:cNvPr id="9" name="Group 8"/>
          <p:cNvGrpSpPr/>
          <p:nvPr/>
        </p:nvGrpSpPr>
        <p:grpSpPr>
          <a:xfrm>
            <a:off x="985161" y="1200683"/>
            <a:ext cx="976952" cy="976438"/>
            <a:chOff x="984253" y="1080000"/>
            <a:chExt cx="977363" cy="976849"/>
          </a:xfrm>
        </p:grpSpPr>
        <p:grpSp>
          <p:nvGrpSpPr>
            <p:cNvPr id="22" name="Group 15"/>
            <p:cNvGrpSpPr/>
            <p:nvPr/>
          </p:nvGrpSpPr>
          <p:grpSpPr>
            <a:xfrm>
              <a:off x="984253" y="1080000"/>
              <a:ext cx="977363" cy="976849"/>
              <a:chOff x="4434051" y="5235085"/>
              <a:chExt cx="926384" cy="926384"/>
            </a:xfrm>
          </p:grpSpPr>
          <p:sp>
            <p:nvSpPr>
              <p:cNvPr id="24" name="Oval 23"/>
              <p:cNvSpPr/>
              <p:nvPr/>
            </p:nvSpPr>
            <p:spPr>
              <a:xfrm>
                <a:off x="4434051" y="5235085"/>
                <a:ext cx="926384" cy="926384"/>
              </a:xfrm>
              <a:prstGeom prst="ellipse">
                <a:avLst/>
              </a:prstGeom>
              <a:solidFill>
                <a:schemeClr val="bg1"/>
              </a:solidFill>
              <a:ln w="28575">
                <a:solidFill>
                  <a:srgbClr val="0073CF"/>
                </a:solidFill>
                <a:prstDash val="solid"/>
              </a:ln>
              <a:effectLst/>
            </p:spPr>
            <p:style>
              <a:lnRef idx="1">
                <a:schemeClr val="accent1"/>
              </a:lnRef>
              <a:fillRef idx="3">
                <a:schemeClr val="accent1"/>
              </a:fillRef>
              <a:effectRef idx="2">
                <a:schemeClr val="accent1"/>
              </a:effectRef>
              <a:fontRef idx="minor">
                <a:schemeClr val="lt1"/>
              </a:fontRef>
            </p:style>
            <p:txBody>
              <a:bodyPr lIns="107957" tIns="107957" rIns="107957" bIns="107957" rtlCol="0" anchor="ctr"/>
              <a:lstStyle/>
              <a:p>
                <a:pPr algn="ctr" defTabSz="536474" fontAlgn="base">
                  <a:spcBef>
                    <a:spcPct val="0"/>
                  </a:spcBef>
                  <a:spcAft>
                    <a:spcPct val="0"/>
                  </a:spcAft>
                </a:pPr>
                <a:endParaRPr lang="en-US" sz="1699" dirty="0">
                  <a:solidFill>
                    <a:srgbClr val="FFFFFF"/>
                  </a:solidFill>
                  <a:cs typeface="Arial"/>
                </a:endParaRPr>
              </a:p>
            </p:txBody>
          </p:sp>
          <p:sp>
            <p:nvSpPr>
              <p:cNvPr id="25" name="Oval 24"/>
              <p:cNvSpPr/>
              <p:nvPr/>
            </p:nvSpPr>
            <p:spPr>
              <a:xfrm>
                <a:off x="4478952" y="5280657"/>
                <a:ext cx="841987" cy="841987"/>
              </a:xfrm>
              <a:prstGeom prst="ellipse">
                <a:avLst/>
              </a:prstGeom>
              <a:noFill/>
              <a:ln w="25400">
                <a:noFill/>
                <a:prstDash val="sysDash"/>
              </a:ln>
              <a:effectLst/>
            </p:spPr>
            <p:style>
              <a:lnRef idx="1">
                <a:schemeClr val="accent1"/>
              </a:lnRef>
              <a:fillRef idx="3">
                <a:schemeClr val="accent1"/>
              </a:fillRef>
              <a:effectRef idx="2">
                <a:schemeClr val="accent1"/>
              </a:effectRef>
              <a:fontRef idx="minor">
                <a:schemeClr val="lt1"/>
              </a:fontRef>
            </p:style>
            <p:txBody>
              <a:bodyPr lIns="107957" tIns="107957" rIns="107957" bIns="107957" rtlCol="0" anchor="ctr"/>
              <a:lstStyle/>
              <a:p>
                <a:pPr algn="ctr" defTabSz="536474" fontAlgn="base">
                  <a:spcBef>
                    <a:spcPct val="0"/>
                  </a:spcBef>
                  <a:spcAft>
                    <a:spcPct val="0"/>
                  </a:spcAft>
                </a:pPr>
                <a:endParaRPr lang="en-US" sz="1699" dirty="0">
                  <a:solidFill>
                    <a:srgbClr val="FFFFFF"/>
                  </a:solidFill>
                  <a:cs typeface="Arial"/>
                </a:endParaRPr>
              </a:p>
            </p:txBody>
          </p:sp>
        </p:grpSp>
        <p:pic>
          <p:nvPicPr>
            <p:cNvPr id="23" name="Picture 24"/>
            <p:cNvPicPr>
              <a:picLocks noChangeAspect="1" noChangeArrowheads="1"/>
            </p:cNvPicPr>
            <p:nvPr/>
          </p:nvPicPr>
          <p:blipFill>
            <a:blip r:embed="rId2" cstate="print"/>
            <a:srcRect/>
            <a:stretch>
              <a:fillRect/>
            </a:stretch>
          </p:blipFill>
          <p:spPr bwMode="auto">
            <a:xfrm>
              <a:off x="1113752" y="1316138"/>
              <a:ext cx="718365" cy="548640"/>
            </a:xfrm>
            <a:prstGeom prst="rect">
              <a:avLst/>
            </a:prstGeom>
            <a:noFill/>
            <a:ln w="9525">
              <a:noFill/>
              <a:miter lim="800000"/>
              <a:headEnd/>
              <a:tailEnd/>
            </a:ln>
          </p:spPr>
        </p:pic>
      </p:grpSp>
      <p:sp>
        <p:nvSpPr>
          <p:cNvPr id="27" name="Rectangle 26"/>
          <p:cNvSpPr/>
          <p:nvPr/>
        </p:nvSpPr>
        <p:spPr bwMode="auto">
          <a:xfrm>
            <a:off x="5113173" y="1758005"/>
            <a:ext cx="2227358" cy="1248740"/>
          </a:xfrm>
          <a:prstGeom prst="rect">
            <a:avLst/>
          </a:prstGeom>
          <a:solidFill>
            <a:srgbClr val="012169"/>
          </a:solidFill>
          <a:ln>
            <a:noFill/>
          </a:ln>
          <a:effectLst/>
        </p:spPr>
        <p:style>
          <a:lnRef idx="1">
            <a:schemeClr val="accent1"/>
          </a:lnRef>
          <a:fillRef idx="3">
            <a:schemeClr val="accent1"/>
          </a:fillRef>
          <a:effectRef idx="2">
            <a:schemeClr val="accent1"/>
          </a:effectRef>
          <a:fontRef idx="minor">
            <a:schemeClr val="lt1"/>
          </a:fontRef>
        </p:style>
        <p:txBody>
          <a:bodyPr lIns="107930" tIns="107930" rIns="107930" bIns="107930" rtlCol="0" anchor="ctr"/>
          <a:lstStyle/>
          <a:p>
            <a:pPr algn="ctr" defTabSz="521124"/>
            <a:endParaRPr lang="en-US" sz="1599" dirty="0">
              <a:solidFill>
                <a:srgbClr val="FFFFFF"/>
              </a:solidFill>
              <a:cs typeface="Arial"/>
            </a:endParaRPr>
          </a:p>
        </p:txBody>
      </p:sp>
      <p:sp>
        <p:nvSpPr>
          <p:cNvPr id="28" name="Rectangle 27"/>
          <p:cNvSpPr/>
          <p:nvPr/>
        </p:nvSpPr>
        <p:spPr bwMode="auto">
          <a:xfrm>
            <a:off x="7478257" y="1766669"/>
            <a:ext cx="2227358" cy="1240076"/>
          </a:xfrm>
          <a:prstGeom prst="rect">
            <a:avLst/>
          </a:prstGeom>
          <a:solidFill>
            <a:srgbClr val="012169"/>
          </a:solidFill>
          <a:ln>
            <a:noFill/>
          </a:ln>
          <a:effectLst/>
        </p:spPr>
        <p:style>
          <a:lnRef idx="1">
            <a:schemeClr val="accent1"/>
          </a:lnRef>
          <a:fillRef idx="3">
            <a:schemeClr val="accent1"/>
          </a:fillRef>
          <a:effectRef idx="2">
            <a:schemeClr val="accent1"/>
          </a:effectRef>
          <a:fontRef idx="minor">
            <a:schemeClr val="lt1"/>
          </a:fontRef>
        </p:style>
        <p:txBody>
          <a:bodyPr lIns="107930" tIns="107930" rIns="107930" bIns="107930" rtlCol="0" anchor="ctr"/>
          <a:lstStyle/>
          <a:p>
            <a:pPr algn="ctr" defTabSz="521124"/>
            <a:endParaRPr lang="en-US" sz="1599" dirty="0">
              <a:solidFill>
                <a:srgbClr val="FFFFFF"/>
              </a:solidFill>
              <a:cs typeface="Arial"/>
            </a:endParaRPr>
          </a:p>
        </p:txBody>
      </p:sp>
      <p:sp>
        <p:nvSpPr>
          <p:cNvPr id="26" name="Rectangle 25"/>
          <p:cNvSpPr/>
          <p:nvPr/>
        </p:nvSpPr>
        <p:spPr bwMode="auto">
          <a:xfrm>
            <a:off x="2736566" y="1758005"/>
            <a:ext cx="2227358" cy="1248740"/>
          </a:xfrm>
          <a:prstGeom prst="rect">
            <a:avLst/>
          </a:prstGeom>
          <a:solidFill>
            <a:srgbClr val="012169"/>
          </a:solidFill>
          <a:ln>
            <a:noFill/>
          </a:ln>
          <a:effectLst/>
        </p:spPr>
        <p:style>
          <a:lnRef idx="1">
            <a:schemeClr val="accent1"/>
          </a:lnRef>
          <a:fillRef idx="3">
            <a:schemeClr val="accent1"/>
          </a:fillRef>
          <a:effectRef idx="2">
            <a:schemeClr val="accent1"/>
          </a:effectRef>
          <a:fontRef idx="minor">
            <a:schemeClr val="lt1"/>
          </a:fontRef>
        </p:style>
        <p:txBody>
          <a:bodyPr lIns="107930" tIns="107930" rIns="107930" bIns="107930" rtlCol="0" anchor="ctr"/>
          <a:lstStyle/>
          <a:p>
            <a:pPr algn="ctr" defTabSz="521124"/>
            <a:endParaRPr lang="en-US" sz="1599" dirty="0">
              <a:solidFill>
                <a:srgbClr val="FFFFFF"/>
              </a:solidFill>
              <a:cs typeface="Arial"/>
            </a:endParaRPr>
          </a:p>
        </p:txBody>
      </p:sp>
      <p:grpSp>
        <p:nvGrpSpPr>
          <p:cNvPr id="10" name="Group 9"/>
          <p:cNvGrpSpPr/>
          <p:nvPr/>
        </p:nvGrpSpPr>
        <p:grpSpPr>
          <a:xfrm>
            <a:off x="3336422" y="1200687"/>
            <a:ext cx="976952" cy="976438"/>
            <a:chOff x="3336503" y="1080004"/>
            <a:chExt cx="977363" cy="976849"/>
          </a:xfrm>
        </p:grpSpPr>
        <p:grpSp>
          <p:nvGrpSpPr>
            <p:cNvPr id="17" name="Group 15"/>
            <p:cNvGrpSpPr/>
            <p:nvPr/>
          </p:nvGrpSpPr>
          <p:grpSpPr>
            <a:xfrm>
              <a:off x="3336503" y="1080004"/>
              <a:ext cx="977363" cy="976849"/>
              <a:chOff x="4434049" y="5235089"/>
              <a:chExt cx="926384" cy="926384"/>
            </a:xfrm>
          </p:grpSpPr>
          <p:sp>
            <p:nvSpPr>
              <p:cNvPr id="19" name="Oval 18"/>
              <p:cNvSpPr/>
              <p:nvPr/>
            </p:nvSpPr>
            <p:spPr>
              <a:xfrm>
                <a:off x="4434049" y="5235089"/>
                <a:ext cx="926384" cy="926384"/>
              </a:xfrm>
              <a:prstGeom prst="ellipse">
                <a:avLst/>
              </a:prstGeom>
              <a:solidFill>
                <a:schemeClr val="bg1"/>
              </a:solidFill>
              <a:ln w="28575">
                <a:solidFill>
                  <a:srgbClr val="0073CF"/>
                </a:solidFill>
                <a:prstDash val="solid"/>
              </a:ln>
              <a:effectLst/>
            </p:spPr>
            <p:style>
              <a:lnRef idx="1">
                <a:schemeClr val="accent1"/>
              </a:lnRef>
              <a:fillRef idx="3">
                <a:schemeClr val="accent1"/>
              </a:fillRef>
              <a:effectRef idx="2">
                <a:schemeClr val="accent1"/>
              </a:effectRef>
              <a:fontRef idx="minor">
                <a:schemeClr val="lt1"/>
              </a:fontRef>
            </p:style>
            <p:txBody>
              <a:bodyPr lIns="107957" tIns="107957" rIns="107957" bIns="107957" rtlCol="0" anchor="ctr"/>
              <a:lstStyle/>
              <a:p>
                <a:pPr algn="ctr" defTabSz="536474" fontAlgn="base">
                  <a:spcBef>
                    <a:spcPct val="0"/>
                  </a:spcBef>
                  <a:spcAft>
                    <a:spcPct val="0"/>
                  </a:spcAft>
                </a:pPr>
                <a:endParaRPr lang="en-US" sz="1699" dirty="0">
                  <a:solidFill>
                    <a:srgbClr val="FFFFFF"/>
                  </a:solidFill>
                  <a:cs typeface="Arial"/>
                </a:endParaRPr>
              </a:p>
            </p:txBody>
          </p:sp>
          <p:sp>
            <p:nvSpPr>
              <p:cNvPr id="20" name="Oval 19"/>
              <p:cNvSpPr/>
              <p:nvPr/>
            </p:nvSpPr>
            <p:spPr>
              <a:xfrm>
                <a:off x="4478952" y="5280657"/>
                <a:ext cx="841987" cy="841987"/>
              </a:xfrm>
              <a:prstGeom prst="ellipse">
                <a:avLst/>
              </a:prstGeom>
              <a:noFill/>
              <a:ln w="25400">
                <a:noFill/>
                <a:prstDash val="sysDash"/>
              </a:ln>
              <a:effectLst/>
            </p:spPr>
            <p:style>
              <a:lnRef idx="1">
                <a:schemeClr val="accent1"/>
              </a:lnRef>
              <a:fillRef idx="3">
                <a:schemeClr val="accent1"/>
              </a:fillRef>
              <a:effectRef idx="2">
                <a:schemeClr val="accent1"/>
              </a:effectRef>
              <a:fontRef idx="minor">
                <a:schemeClr val="lt1"/>
              </a:fontRef>
            </p:style>
            <p:txBody>
              <a:bodyPr lIns="107957" tIns="107957" rIns="107957" bIns="107957" rtlCol="0" anchor="ctr"/>
              <a:lstStyle/>
              <a:p>
                <a:pPr algn="ctr" defTabSz="536474" fontAlgn="base">
                  <a:spcBef>
                    <a:spcPct val="0"/>
                  </a:spcBef>
                  <a:spcAft>
                    <a:spcPct val="0"/>
                  </a:spcAft>
                </a:pPr>
                <a:endParaRPr lang="en-US" sz="1699" dirty="0">
                  <a:solidFill>
                    <a:srgbClr val="FFFFFF"/>
                  </a:solidFill>
                  <a:cs typeface="Arial"/>
                </a:endParaRPr>
              </a:p>
            </p:txBody>
          </p:sp>
        </p:grpSp>
        <p:pic>
          <p:nvPicPr>
            <p:cNvPr id="18" name="Picture 37"/>
            <p:cNvPicPr>
              <a:picLocks noChangeAspect="1" noChangeArrowheads="1"/>
            </p:cNvPicPr>
            <p:nvPr/>
          </p:nvPicPr>
          <p:blipFill>
            <a:blip r:embed="rId3" cstate="print"/>
            <a:srcRect/>
            <a:stretch>
              <a:fillRect/>
            </a:stretch>
          </p:blipFill>
          <p:spPr bwMode="auto">
            <a:xfrm>
              <a:off x="3628634" y="1248388"/>
              <a:ext cx="548784" cy="640080"/>
            </a:xfrm>
            <a:prstGeom prst="rect">
              <a:avLst/>
            </a:prstGeom>
            <a:noFill/>
            <a:ln w="9525">
              <a:noFill/>
              <a:miter lim="800000"/>
              <a:headEnd/>
              <a:tailEnd/>
            </a:ln>
          </p:spPr>
        </p:pic>
      </p:grpSp>
      <p:grpSp>
        <p:nvGrpSpPr>
          <p:cNvPr id="29" name="Group 28"/>
          <p:cNvGrpSpPr/>
          <p:nvPr/>
        </p:nvGrpSpPr>
        <p:grpSpPr>
          <a:xfrm>
            <a:off x="5700842" y="1217203"/>
            <a:ext cx="976952" cy="976438"/>
            <a:chOff x="5701918" y="1096527"/>
            <a:chExt cx="977363" cy="976849"/>
          </a:xfrm>
        </p:grpSpPr>
        <p:grpSp>
          <p:nvGrpSpPr>
            <p:cNvPr id="12" name="Group 15"/>
            <p:cNvGrpSpPr/>
            <p:nvPr/>
          </p:nvGrpSpPr>
          <p:grpSpPr>
            <a:xfrm>
              <a:off x="5701918" y="1096527"/>
              <a:ext cx="977363" cy="976849"/>
              <a:chOff x="4434051" y="5235085"/>
              <a:chExt cx="926384" cy="926384"/>
            </a:xfrm>
          </p:grpSpPr>
          <p:sp>
            <p:nvSpPr>
              <p:cNvPr id="14" name="Oval 13"/>
              <p:cNvSpPr/>
              <p:nvPr/>
            </p:nvSpPr>
            <p:spPr>
              <a:xfrm>
                <a:off x="4434051" y="5235085"/>
                <a:ext cx="926384" cy="926384"/>
              </a:xfrm>
              <a:prstGeom prst="ellipse">
                <a:avLst/>
              </a:prstGeom>
              <a:solidFill>
                <a:schemeClr val="bg1"/>
              </a:solidFill>
              <a:ln w="28575">
                <a:solidFill>
                  <a:srgbClr val="0073CF"/>
                </a:solidFill>
                <a:prstDash val="solid"/>
              </a:ln>
              <a:effectLst/>
            </p:spPr>
            <p:style>
              <a:lnRef idx="1">
                <a:schemeClr val="accent1"/>
              </a:lnRef>
              <a:fillRef idx="3">
                <a:schemeClr val="accent1"/>
              </a:fillRef>
              <a:effectRef idx="2">
                <a:schemeClr val="accent1"/>
              </a:effectRef>
              <a:fontRef idx="minor">
                <a:schemeClr val="lt1"/>
              </a:fontRef>
            </p:style>
            <p:txBody>
              <a:bodyPr lIns="107957" tIns="107957" rIns="107957" bIns="107957" rtlCol="0" anchor="ctr"/>
              <a:lstStyle/>
              <a:p>
                <a:pPr algn="ctr" defTabSz="536474" fontAlgn="base">
                  <a:spcBef>
                    <a:spcPct val="0"/>
                  </a:spcBef>
                  <a:spcAft>
                    <a:spcPct val="0"/>
                  </a:spcAft>
                </a:pPr>
                <a:endParaRPr lang="en-US" sz="1699" dirty="0">
                  <a:solidFill>
                    <a:srgbClr val="FFFFFF"/>
                  </a:solidFill>
                  <a:cs typeface="Arial"/>
                </a:endParaRPr>
              </a:p>
            </p:txBody>
          </p:sp>
          <p:sp>
            <p:nvSpPr>
              <p:cNvPr id="15" name="Oval 14"/>
              <p:cNvSpPr/>
              <p:nvPr/>
            </p:nvSpPr>
            <p:spPr>
              <a:xfrm>
                <a:off x="4478952" y="5280657"/>
                <a:ext cx="841987" cy="841987"/>
              </a:xfrm>
              <a:prstGeom prst="ellipse">
                <a:avLst/>
              </a:prstGeom>
              <a:noFill/>
              <a:ln w="25400">
                <a:noFill/>
                <a:prstDash val="sysDash"/>
              </a:ln>
              <a:effectLst/>
            </p:spPr>
            <p:style>
              <a:lnRef idx="1">
                <a:schemeClr val="accent1"/>
              </a:lnRef>
              <a:fillRef idx="3">
                <a:schemeClr val="accent1"/>
              </a:fillRef>
              <a:effectRef idx="2">
                <a:schemeClr val="accent1"/>
              </a:effectRef>
              <a:fontRef idx="minor">
                <a:schemeClr val="lt1"/>
              </a:fontRef>
            </p:style>
            <p:txBody>
              <a:bodyPr lIns="107957" tIns="107957" rIns="107957" bIns="107957" rtlCol="0" anchor="ctr"/>
              <a:lstStyle/>
              <a:p>
                <a:pPr algn="ctr" defTabSz="536474" fontAlgn="base">
                  <a:spcBef>
                    <a:spcPct val="0"/>
                  </a:spcBef>
                  <a:spcAft>
                    <a:spcPct val="0"/>
                  </a:spcAft>
                </a:pPr>
                <a:endParaRPr lang="en-US" sz="1699" dirty="0">
                  <a:solidFill>
                    <a:srgbClr val="FFFFFF"/>
                  </a:solidFill>
                  <a:cs typeface="Arial"/>
                </a:endParaRPr>
              </a:p>
            </p:txBody>
          </p:sp>
        </p:grpSp>
        <p:pic>
          <p:nvPicPr>
            <p:cNvPr id="13" name="Picture 20"/>
            <p:cNvPicPr>
              <a:picLocks noChangeAspect="1" noChangeArrowheads="1"/>
            </p:cNvPicPr>
            <p:nvPr/>
          </p:nvPicPr>
          <p:blipFill>
            <a:blip r:embed="rId4" cstate="print"/>
            <a:srcRect/>
            <a:stretch>
              <a:fillRect/>
            </a:stretch>
          </p:blipFill>
          <p:spPr bwMode="auto">
            <a:xfrm>
              <a:off x="5911059" y="1264911"/>
              <a:ext cx="559081" cy="640080"/>
            </a:xfrm>
            <a:prstGeom prst="rect">
              <a:avLst/>
            </a:prstGeom>
            <a:noFill/>
            <a:ln w="9525">
              <a:noFill/>
              <a:miter lim="800000"/>
              <a:headEnd/>
              <a:tailEnd/>
            </a:ln>
          </p:spPr>
        </p:pic>
      </p:grpSp>
      <p:sp>
        <p:nvSpPr>
          <p:cNvPr id="6" name="Content Placeholder 2"/>
          <p:cNvSpPr txBox="1"/>
          <p:nvPr/>
        </p:nvSpPr>
        <p:spPr>
          <a:xfrm>
            <a:off x="2694915" y="2305367"/>
            <a:ext cx="2269009" cy="4294742"/>
          </a:xfrm>
          <a:prstGeom prst="rect">
            <a:avLst/>
          </a:prstGeom>
        </p:spPr>
        <p:txBody>
          <a:bodyPr wrap="square" lIns="0" tIns="0" rIns="0" bIns="0">
            <a:noAutofit/>
          </a:bodyPr>
          <a:lstStyle/>
          <a:p>
            <a:pPr marL="14702" indent="-14702" algn="ctr" defTabSz="1005623">
              <a:spcAft>
                <a:spcPts val="400"/>
              </a:spcAft>
              <a:buSzPct val="75000"/>
            </a:pPr>
            <a:r>
              <a:rPr lang="en-US" sz="1599" b="1" kern="0" spc="100" dirty="0">
                <a:solidFill>
                  <a:srgbClr val="00B0F0"/>
                </a:solidFill>
              </a:rPr>
              <a:t>IVR</a:t>
            </a:r>
            <a:r>
              <a:rPr lang="en-US" sz="1399" b="1" kern="0" dirty="0">
                <a:solidFill>
                  <a:srgbClr val="FFFFFF"/>
                </a:solidFill>
              </a:rPr>
              <a:t/>
            </a:r>
            <a:br>
              <a:rPr lang="en-US" sz="1399" b="1" kern="0" dirty="0">
                <a:solidFill>
                  <a:srgbClr val="FFFFFF"/>
                </a:solidFill>
              </a:rPr>
            </a:br>
            <a:endParaRPr lang="en-US" sz="1399" b="1" kern="0" dirty="0" smtClean="0">
              <a:solidFill>
                <a:srgbClr val="FFFFFF"/>
              </a:solidFill>
            </a:endParaRPr>
          </a:p>
          <a:p>
            <a:pPr marL="14702" indent="-14702" algn="ctr" defTabSz="1005623">
              <a:spcAft>
                <a:spcPts val="400"/>
              </a:spcAft>
              <a:buSzPct val="75000"/>
            </a:pPr>
            <a:endParaRPr lang="en-US" sz="1399" kern="0" dirty="0">
              <a:solidFill>
                <a:srgbClr val="000000"/>
              </a:solidFill>
            </a:endParaRPr>
          </a:p>
          <a:p>
            <a:pPr marL="290397" indent="-179316" defTabSz="1005623">
              <a:spcAft>
                <a:spcPts val="400"/>
              </a:spcAft>
              <a:buClr>
                <a:srgbClr val="000000"/>
              </a:buClr>
              <a:buFont typeface="Franklin Gothic Book" pitchFamily="34" charset="0"/>
              <a:buChar char="▪"/>
              <a:defRPr/>
            </a:pPr>
            <a:r>
              <a:rPr lang="en-US" sz="1399" kern="0" dirty="0">
                <a:solidFill>
                  <a:srgbClr val="000000"/>
                </a:solidFill>
              </a:rPr>
              <a:t>Toll-free</a:t>
            </a:r>
          </a:p>
          <a:p>
            <a:pPr marL="290397" indent="-166621" defTabSz="1005623">
              <a:spcAft>
                <a:spcPts val="400"/>
              </a:spcAft>
              <a:buClr>
                <a:srgbClr val="000000"/>
              </a:buClr>
              <a:buFont typeface="Franklin Gothic Book" pitchFamily="34" charset="0"/>
              <a:buChar char="▪"/>
              <a:defRPr/>
            </a:pPr>
            <a:r>
              <a:rPr lang="en-US" sz="1399" kern="0" dirty="0">
                <a:solidFill>
                  <a:srgbClr val="000000"/>
                </a:solidFill>
              </a:rPr>
              <a:t>Language support in English and Spanish</a:t>
            </a:r>
          </a:p>
          <a:p>
            <a:pPr marL="290397" indent="-179316" defTabSz="1005623">
              <a:spcAft>
                <a:spcPts val="400"/>
              </a:spcAft>
              <a:buClr>
                <a:srgbClr val="000000"/>
              </a:buClr>
              <a:buFont typeface="Franklin Gothic Book" pitchFamily="34" charset="0"/>
              <a:buChar char="▪"/>
              <a:defRPr/>
            </a:pPr>
            <a:r>
              <a:rPr lang="en-US" sz="1399" kern="0" dirty="0" smtClean="0">
                <a:solidFill>
                  <a:srgbClr val="000000"/>
                </a:solidFill>
              </a:rPr>
              <a:t>Card </a:t>
            </a:r>
            <a:r>
              <a:rPr lang="en-US" sz="1399" kern="0" dirty="0">
                <a:solidFill>
                  <a:srgbClr val="000000"/>
                </a:solidFill>
              </a:rPr>
              <a:t>activation</a:t>
            </a:r>
          </a:p>
          <a:p>
            <a:pPr marL="290397" indent="-179316" defTabSz="1005623">
              <a:spcAft>
                <a:spcPts val="400"/>
              </a:spcAft>
              <a:buClr>
                <a:srgbClr val="000000"/>
              </a:buClr>
              <a:buFont typeface="Franklin Gothic Book" pitchFamily="34" charset="0"/>
              <a:buChar char="▪"/>
              <a:defRPr/>
            </a:pPr>
            <a:r>
              <a:rPr lang="en-US" sz="1399" kern="0" dirty="0">
                <a:solidFill>
                  <a:srgbClr val="000000"/>
                </a:solidFill>
              </a:rPr>
              <a:t>Select Personal Identification Number (PIN)</a:t>
            </a:r>
          </a:p>
          <a:p>
            <a:pPr marL="290397" indent="-179316" defTabSz="1005623">
              <a:spcAft>
                <a:spcPts val="400"/>
              </a:spcAft>
              <a:buClr>
                <a:srgbClr val="000000"/>
              </a:buClr>
              <a:buFont typeface="Franklin Gothic Book" pitchFamily="34" charset="0"/>
              <a:buChar char="▪"/>
              <a:defRPr/>
            </a:pPr>
            <a:r>
              <a:rPr lang="en-US" sz="1399" kern="0" dirty="0">
                <a:solidFill>
                  <a:srgbClr val="000000"/>
                </a:solidFill>
              </a:rPr>
              <a:t>Check account balance</a:t>
            </a:r>
          </a:p>
          <a:p>
            <a:pPr marL="290397" indent="-179316" defTabSz="1005623">
              <a:spcAft>
                <a:spcPts val="400"/>
              </a:spcAft>
              <a:buClr>
                <a:srgbClr val="000000"/>
              </a:buClr>
              <a:buFont typeface="Franklin Gothic Book" pitchFamily="34" charset="0"/>
              <a:buChar char="▪"/>
              <a:defRPr/>
            </a:pPr>
            <a:r>
              <a:rPr lang="en-US" sz="1399" kern="0" dirty="0">
                <a:solidFill>
                  <a:srgbClr val="000000"/>
                </a:solidFill>
              </a:rPr>
              <a:t>Check date/amount of last deposit</a:t>
            </a:r>
          </a:p>
          <a:p>
            <a:pPr marL="290397" indent="-179316" defTabSz="1005623">
              <a:spcAft>
                <a:spcPts val="400"/>
              </a:spcAft>
              <a:buClr>
                <a:srgbClr val="000000"/>
              </a:buClr>
              <a:buFont typeface="Franklin Gothic Book" pitchFamily="34" charset="0"/>
              <a:buChar char="▪"/>
              <a:defRPr/>
            </a:pPr>
            <a:r>
              <a:rPr lang="en-US" sz="1399" kern="0" dirty="0">
                <a:solidFill>
                  <a:srgbClr val="000000"/>
                </a:solidFill>
              </a:rPr>
              <a:t>Change PIN</a:t>
            </a:r>
          </a:p>
          <a:p>
            <a:pPr marL="290397" indent="-179316" defTabSz="1005623">
              <a:spcAft>
                <a:spcPts val="400"/>
              </a:spcAft>
              <a:buClr>
                <a:srgbClr val="000000"/>
              </a:buClr>
              <a:buFont typeface="Franklin Gothic Book" pitchFamily="34" charset="0"/>
              <a:buChar char="▪"/>
              <a:defRPr/>
            </a:pPr>
            <a:r>
              <a:rPr lang="en-US" sz="1399" kern="0" dirty="0">
                <a:solidFill>
                  <a:srgbClr val="000000"/>
                </a:solidFill>
              </a:rPr>
              <a:t>Check recent transactions</a:t>
            </a:r>
          </a:p>
          <a:p>
            <a:pPr marL="290397" indent="-179316" defTabSz="1005623">
              <a:spcAft>
                <a:spcPts val="400"/>
              </a:spcAft>
              <a:buClr>
                <a:srgbClr val="000000"/>
              </a:buClr>
              <a:buFont typeface="Franklin Gothic Book" pitchFamily="34" charset="0"/>
              <a:buChar char="▪"/>
              <a:defRPr/>
            </a:pPr>
            <a:r>
              <a:rPr lang="en-US" sz="1399" kern="0" dirty="0">
                <a:solidFill>
                  <a:srgbClr val="000000"/>
                </a:solidFill>
              </a:rPr>
              <a:t>Opt to speak to a customer service representative</a:t>
            </a:r>
          </a:p>
        </p:txBody>
      </p:sp>
      <p:sp>
        <p:nvSpPr>
          <p:cNvPr id="7" name="Rectangle 6"/>
          <p:cNvSpPr/>
          <p:nvPr/>
        </p:nvSpPr>
        <p:spPr>
          <a:xfrm>
            <a:off x="5113171" y="2321888"/>
            <a:ext cx="2227359" cy="4294742"/>
          </a:xfrm>
          <a:prstGeom prst="rect">
            <a:avLst/>
          </a:prstGeom>
        </p:spPr>
        <p:txBody>
          <a:bodyPr wrap="square" lIns="0" tIns="0" rIns="0" bIns="0">
            <a:noAutofit/>
          </a:bodyPr>
          <a:lstStyle/>
          <a:p>
            <a:pPr marL="14702" indent="-14702" algn="ctr" defTabSz="1005623">
              <a:spcAft>
                <a:spcPts val="400"/>
              </a:spcAft>
              <a:buClr>
                <a:srgbClr val="C00000"/>
              </a:buClr>
              <a:buSzPct val="75000"/>
              <a:defRPr/>
            </a:pPr>
            <a:r>
              <a:rPr lang="en-US" sz="1599" b="1" kern="0" dirty="0">
                <a:solidFill>
                  <a:srgbClr val="00B0F0"/>
                </a:solidFill>
              </a:rPr>
              <a:t>Live Customer Service</a:t>
            </a:r>
            <a:br>
              <a:rPr lang="en-US" sz="1599" b="1" kern="0" dirty="0">
                <a:solidFill>
                  <a:srgbClr val="00B0F0"/>
                </a:solidFill>
              </a:rPr>
            </a:br>
            <a:endParaRPr lang="en-US" sz="1599" b="1" kern="0" dirty="0" smtClean="0">
              <a:solidFill>
                <a:srgbClr val="00B0F0"/>
              </a:solidFill>
            </a:endParaRPr>
          </a:p>
          <a:p>
            <a:pPr marL="14702" indent="-14702" algn="ctr" defTabSz="1005623">
              <a:spcAft>
                <a:spcPts val="400"/>
              </a:spcAft>
              <a:buClr>
                <a:srgbClr val="C00000"/>
              </a:buClr>
              <a:buSzPct val="75000"/>
              <a:defRPr/>
            </a:pPr>
            <a:endParaRPr lang="en-US" sz="1200" b="1" kern="0" dirty="0">
              <a:solidFill>
                <a:srgbClr val="FFFFFF"/>
              </a:solidFill>
            </a:endParaRPr>
          </a:p>
          <a:p>
            <a:pPr marL="290397" indent="-179316" defTabSz="1005623">
              <a:spcAft>
                <a:spcPts val="400"/>
              </a:spcAft>
              <a:buClr>
                <a:srgbClr val="000000"/>
              </a:buClr>
              <a:buFont typeface="Franklin Gothic Book" pitchFamily="34" charset="0"/>
              <a:buChar char="▪"/>
              <a:defRPr/>
            </a:pPr>
            <a:r>
              <a:rPr lang="en-US" sz="1399" kern="0" dirty="0">
                <a:solidFill>
                  <a:srgbClr val="000000"/>
                </a:solidFill>
              </a:rPr>
              <a:t>Toll-free line</a:t>
            </a:r>
          </a:p>
          <a:p>
            <a:pPr marL="290397" indent="-179316" defTabSz="1005623">
              <a:spcAft>
                <a:spcPts val="400"/>
              </a:spcAft>
              <a:buClr>
                <a:srgbClr val="000000"/>
              </a:buClr>
              <a:buFont typeface="Franklin Gothic Book" pitchFamily="34" charset="0"/>
              <a:buChar char="▪"/>
              <a:defRPr/>
            </a:pPr>
            <a:r>
              <a:rPr lang="en-US" sz="1399" kern="0" dirty="0">
                <a:solidFill>
                  <a:srgbClr val="000000"/>
                </a:solidFill>
              </a:rPr>
              <a:t>TTY line for hearing impaired</a:t>
            </a:r>
          </a:p>
          <a:p>
            <a:pPr marL="290397" indent="-166621" defTabSz="1005623">
              <a:spcAft>
                <a:spcPts val="400"/>
              </a:spcAft>
              <a:buClr>
                <a:srgbClr val="000000"/>
              </a:buClr>
              <a:buFont typeface="Franklin Gothic Book" pitchFamily="34" charset="0"/>
              <a:buChar char="▪"/>
              <a:defRPr/>
            </a:pPr>
            <a:r>
              <a:rPr lang="en-US" sz="1399" kern="0" dirty="0">
                <a:solidFill>
                  <a:srgbClr val="000000"/>
                </a:solidFill>
              </a:rPr>
              <a:t>Language support in English and Spanish</a:t>
            </a:r>
          </a:p>
          <a:p>
            <a:pPr marL="290397" indent="-179316" defTabSz="1005623">
              <a:spcAft>
                <a:spcPts val="400"/>
              </a:spcAft>
              <a:buClr>
                <a:srgbClr val="000000"/>
              </a:buClr>
              <a:buFont typeface="Franklin Gothic Book" pitchFamily="34" charset="0"/>
              <a:buChar char="▪"/>
              <a:defRPr/>
            </a:pPr>
            <a:r>
              <a:rPr lang="en-US" sz="1399" kern="0" dirty="0" smtClean="0">
                <a:solidFill>
                  <a:srgbClr val="000000"/>
                </a:solidFill>
              </a:rPr>
              <a:t>Card </a:t>
            </a:r>
            <a:r>
              <a:rPr lang="en-US" sz="1399" kern="0" dirty="0">
                <a:solidFill>
                  <a:srgbClr val="000000"/>
                </a:solidFill>
              </a:rPr>
              <a:t>activation</a:t>
            </a:r>
          </a:p>
          <a:p>
            <a:pPr marL="290397" indent="-179316" defTabSz="1005623">
              <a:spcAft>
                <a:spcPts val="400"/>
              </a:spcAft>
              <a:buClr>
                <a:srgbClr val="000000"/>
              </a:buClr>
              <a:buFont typeface="Franklin Gothic Book" pitchFamily="34" charset="0"/>
              <a:buChar char="▪"/>
              <a:defRPr/>
            </a:pPr>
            <a:r>
              <a:rPr lang="en-US" sz="1399" kern="0" dirty="0">
                <a:solidFill>
                  <a:srgbClr val="000000"/>
                </a:solidFill>
              </a:rPr>
              <a:t>Change name and address</a:t>
            </a:r>
          </a:p>
          <a:p>
            <a:pPr marL="290397" indent="-179316" defTabSz="1005623">
              <a:spcAft>
                <a:spcPts val="400"/>
              </a:spcAft>
              <a:buClr>
                <a:srgbClr val="000000"/>
              </a:buClr>
              <a:buFont typeface="Franklin Gothic Book" pitchFamily="34" charset="0"/>
              <a:buChar char="▪"/>
              <a:defRPr/>
            </a:pPr>
            <a:r>
              <a:rPr lang="en-US" sz="1399" kern="0" dirty="0">
                <a:solidFill>
                  <a:srgbClr val="000000"/>
                </a:solidFill>
              </a:rPr>
              <a:t>Request transaction history</a:t>
            </a:r>
          </a:p>
          <a:p>
            <a:pPr marL="290397" indent="-179316" defTabSz="1005623">
              <a:spcAft>
                <a:spcPts val="400"/>
              </a:spcAft>
              <a:buClr>
                <a:srgbClr val="000000"/>
              </a:buClr>
              <a:buFont typeface="Franklin Gothic Book" pitchFamily="34" charset="0"/>
              <a:buChar char="▪"/>
              <a:defRPr/>
            </a:pPr>
            <a:r>
              <a:rPr lang="en-US" sz="1399" kern="0" dirty="0">
                <a:solidFill>
                  <a:srgbClr val="000000"/>
                </a:solidFill>
              </a:rPr>
              <a:t>Investigate transactions</a:t>
            </a:r>
          </a:p>
          <a:p>
            <a:pPr marL="290397" indent="-179316" defTabSz="1005623">
              <a:spcAft>
                <a:spcPts val="400"/>
              </a:spcAft>
              <a:buClr>
                <a:srgbClr val="000000"/>
              </a:buClr>
              <a:buFont typeface="Franklin Gothic Book" pitchFamily="34" charset="0"/>
              <a:buChar char="▪"/>
              <a:defRPr/>
            </a:pPr>
            <a:r>
              <a:rPr lang="en-US" sz="1399" kern="0" dirty="0">
                <a:solidFill>
                  <a:srgbClr val="000000"/>
                </a:solidFill>
              </a:rPr>
              <a:t>Process lost/stolen/damaged cards</a:t>
            </a:r>
          </a:p>
          <a:p>
            <a:pPr marL="290397" indent="-179316" defTabSz="1005623">
              <a:spcAft>
                <a:spcPts val="400"/>
              </a:spcAft>
              <a:buClr>
                <a:srgbClr val="000000"/>
              </a:buClr>
              <a:buFont typeface="Franklin Gothic Book" pitchFamily="34" charset="0"/>
              <a:buChar char="▪"/>
              <a:defRPr/>
            </a:pPr>
            <a:r>
              <a:rPr lang="en-US" sz="1399" kern="0" dirty="0">
                <a:solidFill>
                  <a:srgbClr val="000000"/>
                </a:solidFill>
              </a:rPr>
              <a:t>Request a check</a:t>
            </a:r>
          </a:p>
          <a:p>
            <a:pPr marL="290397" indent="-179316" defTabSz="1005623">
              <a:spcAft>
                <a:spcPts val="400"/>
              </a:spcAft>
              <a:buClr>
                <a:srgbClr val="000000"/>
              </a:buClr>
              <a:buFont typeface="Franklin Gothic Book" pitchFamily="34" charset="0"/>
              <a:buChar char="▪"/>
              <a:defRPr/>
            </a:pPr>
            <a:r>
              <a:rPr lang="en-US" sz="1399" kern="0" dirty="0">
                <a:solidFill>
                  <a:srgbClr val="000000"/>
                </a:solidFill>
              </a:rPr>
              <a:t>Close accounts</a:t>
            </a:r>
          </a:p>
        </p:txBody>
      </p:sp>
      <p:sp>
        <p:nvSpPr>
          <p:cNvPr id="33" name="Oval 32"/>
          <p:cNvSpPr/>
          <p:nvPr/>
        </p:nvSpPr>
        <p:spPr>
          <a:xfrm>
            <a:off x="8150810" y="1261638"/>
            <a:ext cx="887948" cy="887480"/>
          </a:xfrm>
          <a:prstGeom prst="ellipse">
            <a:avLst/>
          </a:prstGeom>
          <a:noFill/>
          <a:ln w="25400">
            <a:noFill/>
            <a:prstDash val="sysDash"/>
          </a:ln>
          <a:effectLst/>
        </p:spPr>
        <p:style>
          <a:lnRef idx="1">
            <a:schemeClr val="accent1"/>
          </a:lnRef>
          <a:fillRef idx="3">
            <a:schemeClr val="accent1"/>
          </a:fillRef>
          <a:effectRef idx="2">
            <a:schemeClr val="accent1"/>
          </a:effectRef>
          <a:fontRef idx="minor">
            <a:schemeClr val="lt1"/>
          </a:fontRef>
        </p:style>
        <p:txBody>
          <a:bodyPr lIns="107957" tIns="107957" rIns="107957" bIns="107957" rtlCol="0" anchor="ctr"/>
          <a:lstStyle/>
          <a:p>
            <a:pPr algn="ctr" defTabSz="536474" fontAlgn="base">
              <a:spcBef>
                <a:spcPct val="0"/>
              </a:spcBef>
              <a:spcAft>
                <a:spcPct val="0"/>
              </a:spcAft>
            </a:pPr>
            <a:endParaRPr lang="en-US" sz="1699" dirty="0">
              <a:solidFill>
                <a:srgbClr val="FFFFFF"/>
              </a:solidFill>
              <a:cs typeface="Arial"/>
            </a:endParaRPr>
          </a:p>
        </p:txBody>
      </p:sp>
      <p:sp>
        <p:nvSpPr>
          <p:cNvPr id="34" name="Rectangle 33"/>
          <p:cNvSpPr/>
          <p:nvPr/>
        </p:nvSpPr>
        <p:spPr>
          <a:xfrm>
            <a:off x="7489150" y="2314776"/>
            <a:ext cx="2227359" cy="4294742"/>
          </a:xfrm>
          <a:prstGeom prst="rect">
            <a:avLst/>
          </a:prstGeom>
        </p:spPr>
        <p:txBody>
          <a:bodyPr wrap="square" lIns="0" tIns="0" rIns="0" bIns="0">
            <a:noAutofit/>
          </a:bodyPr>
          <a:lstStyle/>
          <a:p>
            <a:pPr marL="14702" indent="-14702" algn="ctr" defTabSz="1005623">
              <a:spcAft>
                <a:spcPts val="400"/>
              </a:spcAft>
              <a:buClr>
                <a:srgbClr val="C00000"/>
              </a:buClr>
              <a:buSzPct val="75000"/>
              <a:defRPr/>
            </a:pPr>
            <a:r>
              <a:rPr lang="en-US" sz="1599" b="1" kern="0" dirty="0">
                <a:solidFill>
                  <a:srgbClr val="00B0F0"/>
                </a:solidFill>
              </a:rPr>
              <a:t>Cardholder Mobile App</a:t>
            </a:r>
            <a:r>
              <a:rPr lang="en-US" sz="1999" b="1" kern="0" dirty="0">
                <a:solidFill>
                  <a:srgbClr val="00B0F0"/>
                </a:solidFill>
              </a:rPr>
              <a:t/>
            </a:r>
            <a:br>
              <a:rPr lang="en-US" sz="1999" b="1" kern="0" dirty="0">
                <a:solidFill>
                  <a:srgbClr val="00B0F0"/>
                </a:solidFill>
              </a:rPr>
            </a:br>
            <a:endParaRPr lang="en-US" sz="1999" b="1" kern="0" dirty="0" smtClean="0">
              <a:solidFill>
                <a:srgbClr val="00B0F0"/>
              </a:solidFill>
            </a:endParaRPr>
          </a:p>
          <a:p>
            <a:pPr marL="14702" indent="-14702" algn="ctr" defTabSz="1005623">
              <a:spcAft>
                <a:spcPts val="400"/>
              </a:spcAft>
              <a:buClr>
                <a:srgbClr val="C00000"/>
              </a:buClr>
              <a:buSzPct val="75000"/>
              <a:defRPr/>
            </a:pPr>
            <a:endParaRPr lang="en-US" sz="1200" b="1" kern="0" dirty="0">
              <a:solidFill>
                <a:srgbClr val="FFFFFF"/>
              </a:solidFill>
            </a:endParaRPr>
          </a:p>
          <a:p>
            <a:pPr marL="290397" indent="-179316" defTabSz="1005623">
              <a:spcAft>
                <a:spcPts val="400"/>
              </a:spcAft>
              <a:buClr>
                <a:srgbClr val="000000"/>
              </a:buClr>
              <a:buFont typeface="Franklin Gothic Book" pitchFamily="34" charset="0"/>
              <a:buChar char="▪"/>
              <a:defRPr/>
            </a:pPr>
            <a:r>
              <a:rPr lang="en-US" sz="1399" kern="0" dirty="0">
                <a:solidFill>
                  <a:srgbClr val="000000"/>
                </a:solidFill>
              </a:rPr>
              <a:t>Check balance</a:t>
            </a:r>
          </a:p>
          <a:p>
            <a:pPr marL="290397" indent="-179316" defTabSz="1005623">
              <a:spcAft>
                <a:spcPts val="400"/>
              </a:spcAft>
              <a:buClr>
                <a:srgbClr val="000000"/>
              </a:buClr>
              <a:buFont typeface="Franklin Gothic Book" pitchFamily="34" charset="0"/>
              <a:buChar char="▪"/>
              <a:defRPr/>
            </a:pPr>
            <a:r>
              <a:rPr lang="en-US" sz="1399" kern="0" dirty="0">
                <a:solidFill>
                  <a:srgbClr val="000000"/>
                </a:solidFill>
              </a:rPr>
              <a:t>View transaction history</a:t>
            </a:r>
          </a:p>
          <a:p>
            <a:pPr marL="290397" indent="-179316" defTabSz="1005623">
              <a:spcAft>
                <a:spcPts val="400"/>
              </a:spcAft>
              <a:buClr>
                <a:srgbClr val="000000"/>
              </a:buClr>
              <a:buFont typeface="Franklin Gothic Book" pitchFamily="34" charset="0"/>
              <a:buChar char="▪"/>
              <a:defRPr/>
            </a:pPr>
            <a:r>
              <a:rPr lang="en-US" sz="1399" kern="0" dirty="0">
                <a:solidFill>
                  <a:srgbClr val="000000"/>
                </a:solidFill>
              </a:rPr>
              <a:t>Set up email/SMS alerts</a:t>
            </a:r>
          </a:p>
          <a:p>
            <a:pPr marL="290397" indent="-179316" defTabSz="1005623">
              <a:spcAft>
                <a:spcPts val="400"/>
              </a:spcAft>
              <a:buClr>
                <a:srgbClr val="000000"/>
              </a:buClr>
              <a:buFont typeface="Franklin Gothic Book" pitchFamily="34" charset="0"/>
              <a:buChar char="▪"/>
              <a:defRPr/>
            </a:pPr>
            <a:r>
              <a:rPr lang="en-US" sz="1399" kern="0" dirty="0">
                <a:solidFill>
                  <a:srgbClr val="000000"/>
                </a:solidFill>
              </a:rPr>
              <a:t>Locate an ATM</a:t>
            </a:r>
          </a:p>
          <a:p>
            <a:pPr marL="290397" indent="-179316" defTabSz="1005623">
              <a:spcAft>
                <a:spcPts val="400"/>
              </a:spcAft>
              <a:buClr>
                <a:srgbClr val="000000"/>
              </a:buClr>
              <a:buFont typeface="Franklin Gothic Book" pitchFamily="34" charset="0"/>
              <a:buChar char="▪"/>
              <a:defRPr/>
            </a:pPr>
            <a:r>
              <a:rPr lang="en-US" sz="1399" kern="0" dirty="0">
                <a:solidFill>
                  <a:srgbClr val="000000"/>
                </a:solidFill>
              </a:rPr>
              <a:t>Suspend and reactivate card</a:t>
            </a:r>
          </a:p>
          <a:p>
            <a:pPr marL="290397" indent="-179316" defTabSz="1005623">
              <a:spcAft>
                <a:spcPts val="400"/>
              </a:spcAft>
              <a:buClr>
                <a:srgbClr val="000000"/>
              </a:buClr>
              <a:buFont typeface="Franklin Gothic Book" pitchFamily="34" charset="0"/>
              <a:buChar char="▪"/>
              <a:defRPr/>
            </a:pPr>
            <a:r>
              <a:rPr lang="en-US" sz="1399" kern="0" dirty="0">
                <a:solidFill>
                  <a:srgbClr val="000000"/>
                </a:solidFill>
              </a:rPr>
              <a:t>Frequently asked questions</a:t>
            </a:r>
          </a:p>
        </p:txBody>
      </p:sp>
      <p:grpSp>
        <p:nvGrpSpPr>
          <p:cNvPr id="65" name="Group 64"/>
          <p:cNvGrpSpPr/>
          <p:nvPr/>
        </p:nvGrpSpPr>
        <p:grpSpPr>
          <a:xfrm>
            <a:off x="8103459" y="1213603"/>
            <a:ext cx="976952" cy="976438"/>
            <a:chOff x="8105546" y="1092926"/>
            <a:chExt cx="977363" cy="976849"/>
          </a:xfrm>
        </p:grpSpPr>
        <p:sp>
          <p:nvSpPr>
            <p:cNvPr id="32" name="Oval 31"/>
            <p:cNvSpPr/>
            <p:nvPr/>
          </p:nvSpPr>
          <p:spPr>
            <a:xfrm>
              <a:off x="8105546" y="1092926"/>
              <a:ext cx="977363" cy="976849"/>
            </a:xfrm>
            <a:prstGeom prst="ellipse">
              <a:avLst/>
            </a:prstGeom>
            <a:solidFill>
              <a:schemeClr val="bg1"/>
            </a:solidFill>
            <a:ln w="38100">
              <a:solidFill>
                <a:srgbClr val="0073CF"/>
              </a:solidFill>
              <a:prstDash val="solid"/>
            </a:ln>
            <a:effectLst/>
          </p:spPr>
          <p:style>
            <a:lnRef idx="1">
              <a:schemeClr val="accent1"/>
            </a:lnRef>
            <a:fillRef idx="3">
              <a:schemeClr val="accent1"/>
            </a:fillRef>
            <a:effectRef idx="2">
              <a:schemeClr val="accent1"/>
            </a:effectRef>
            <a:fontRef idx="minor">
              <a:schemeClr val="lt1"/>
            </a:fontRef>
          </p:style>
          <p:txBody>
            <a:bodyPr lIns="107957" tIns="107957" rIns="107957" bIns="107957" rtlCol="0" anchor="ctr"/>
            <a:lstStyle/>
            <a:p>
              <a:pPr algn="ctr" defTabSz="536474" fontAlgn="base">
                <a:spcBef>
                  <a:spcPct val="0"/>
                </a:spcBef>
                <a:spcAft>
                  <a:spcPct val="0"/>
                </a:spcAft>
              </a:pPr>
              <a:endParaRPr lang="en-US" sz="1699" dirty="0">
                <a:solidFill>
                  <a:srgbClr val="FFFFFF"/>
                </a:solidFill>
                <a:cs typeface="Arial"/>
              </a:endParaRPr>
            </a:p>
          </p:txBody>
        </p:sp>
        <p:pic>
          <p:nvPicPr>
            <p:cNvPr id="35" name="Picture 252"/>
            <p:cNvPicPr>
              <a:picLocks noChangeAspect="1" noChangeArrowheads="1"/>
            </p:cNvPicPr>
            <p:nvPr/>
          </p:nvPicPr>
          <p:blipFill>
            <a:blip r:embed="rId5"/>
            <a:srcRect/>
            <a:stretch>
              <a:fillRect/>
            </a:stretch>
          </p:blipFill>
          <p:spPr bwMode="auto">
            <a:xfrm>
              <a:off x="8364931" y="1261310"/>
              <a:ext cx="458593" cy="640080"/>
            </a:xfrm>
            <a:prstGeom prst="rect">
              <a:avLst/>
            </a:prstGeom>
            <a:noFill/>
            <a:ln w="9525">
              <a:noFill/>
              <a:miter lim="800000"/>
              <a:headEnd/>
              <a:tailEnd/>
            </a:ln>
          </p:spPr>
        </p:pic>
      </p:grpSp>
      <p:sp>
        <p:nvSpPr>
          <p:cNvPr id="77" name="Text Placeholder 1"/>
          <p:cNvSpPr>
            <a:spLocks noGrp="1"/>
          </p:cNvSpPr>
          <p:nvPr>
            <p:ph type="body" sz="quarter" idx="10"/>
          </p:nvPr>
        </p:nvSpPr>
        <p:spPr>
          <a:xfrm>
            <a:off x="359960" y="359849"/>
            <a:ext cx="7539264" cy="359849"/>
          </a:xfrm>
        </p:spPr>
        <p:txBody>
          <a:bodyPr/>
          <a:lstStyle/>
          <a:p>
            <a:r>
              <a:rPr lang="en-US" dirty="0" smtClean="0"/>
              <a:t>EPiC</a:t>
            </a:r>
            <a:endParaRPr lang="en-US" dirty="0"/>
          </a:p>
        </p:txBody>
      </p:sp>
    </p:spTree>
    <p:extLst>
      <p:ext uri="{BB962C8B-B14F-4D97-AF65-F5344CB8AC3E}">
        <p14:creationId xmlns:p14="http://schemas.microsoft.com/office/powerpoint/2010/main" val="487096952"/>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a:xfrm>
            <a:off x="358720" y="321767"/>
            <a:ext cx="7541247" cy="359849"/>
          </a:xfrm>
        </p:spPr>
        <p:txBody>
          <a:bodyPr/>
          <a:lstStyle/>
          <a:p>
            <a:r>
              <a:rPr lang="en-US" dirty="0" smtClean="0"/>
              <a:t>Prepaid Mobile App</a:t>
            </a:r>
            <a:endParaRPr lang="en-US" dirty="0"/>
          </a:p>
        </p:txBody>
      </p:sp>
      <p:sp>
        <p:nvSpPr>
          <p:cNvPr id="16" name="Text Placeholder 15"/>
          <p:cNvSpPr>
            <a:spLocks noGrp="1"/>
          </p:cNvSpPr>
          <p:nvPr>
            <p:ph type="body" sz="quarter" idx="11"/>
          </p:nvPr>
        </p:nvSpPr>
        <p:spPr/>
        <p:txBody>
          <a:bodyPr/>
          <a:lstStyle/>
          <a:p>
            <a:r>
              <a:rPr lang="en-US" dirty="0" smtClean="0">
                <a:cs typeface="Arial" pitchFamily="34" charset="0"/>
              </a:rPr>
              <a:t>Features and functionality</a:t>
            </a:r>
            <a:endParaRPr lang="en-US" dirty="0">
              <a:cs typeface="Arial" pitchFamily="34" charset="0"/>
            </a:endParaRPr>
          </a:p>
        </p:txBody>
      </p:sp>
      <p:sp>
        <p:nvSpPr>
          <p:cNvPr id="38" name="Striped Right Arrow 37"/>
          <p:cNvSpPr/>
          <p:nvPr/>
        </p:nvSpPr>
        <p:spPr bwMode="auto">
          <a:xfrm>
            <a:off x="1322" y="6321240"/>
            <a:ext cx="9066477" cy="989922"/>
          </a:xfrm>
          <a:prstGeom prst="stripedRightArrow">
            <a:avLst/>
          </a:prstGeom>
          <a:solidFill>
            <a:srgbClr val="012169"/>
          </a:solidFill>
          <a:ln>
            <a:noFill/>
          </a:ln>
          <a:effectLst/>
        </p:spPr>
        <p:style>
          <a:lnRef idx="1">
            <a:schemeClr val="accent1"/>
          </a:lnRef>
          <a:fillRef idx="3">
            <a:schemeClr val="accent1"/>
          </a:fillRef>
          <a:effectRef idx="2">
            <a:schemeClr val="accent1"/>
          </a:effectRef>
          <a:fontRef idx="minor">
            <a:schemeClr val="lt1"/>
          </a:fontRef>
        </p:style>
        <p:txBody>
          <a:bodyPr lIns="107927" tIns="107927" rIns="107927" bIns="107927" rtlCol="0" anchor="ctr"/>
          <a:lstStyle/>
          <a:p>
            <a:pPr lvl="0">
              <a:defRPr/>
            </a:pPr>
            <a:r>
              <a:rPr lang="en-US" sz="1998" b="1" dirty="0" smtClean="0">
                <a:solidFill>
                  <a:srgbClr val="F9F8F5"/>
                </a:solidFill>
                <a:ea typeface="ＭＳ Ｐゴシック" charset="0"/>
                <a:cs typeface="ＭＳ Ｐゴシック" charset="0"/>
              </a:rPr>
              <a:t>	Available </a:t>
            </a:r>
            <a:r>
              <a:rPr lang="en-US" sz="1998" b="1" dirty="0">
                <a:solidFill>
                  <a:srgbClr val="F9F8F5"/>
                </a:solidFill>
                <a:ea typeface="ＭＳ Ｐゴシック" charset="0"/>
                <a:cs typeface="ＭＳ Ｐゴシック" charset="0"/>
              </a:rPr>
              <a:t>in the </a:t>
            </a:r>
            <a:r>
              <a:rPr lang="en-US" sz="1998" b="1" dirty="0" smtClean="0">
                <a:solidFill>
                  <a:srgbClr val="F9F8F5"/>
                </a:solidFill>
                <a:ea typeface="ＭＳ Ｐゴシック" charset="0"/>
                <a:cs typeface="ＭＳ Ｐゴシック" charset="0"/>
              </a:rPr>
              <a:t>iOS App Store and </a:t>
            </a:r>
            <a:r>
              <a:rPr lang="en-US" sz="1998" b="1" dirty="0">
                <a:solidFill>
                  <a:srgbClr val="F9F8F5"/>
                </a:solidFill>
                <a:ea typeface="ＭＳ Ｐゴシック" charset="0"/>
                <a:cs typeface="ＭＳ Ｐゴシック" charset="0"/>
              </a:rPr>
              <a:t>Google </a:t>
            </a:r>
            <a:r>
              <a:rPr lang="en-US" sz="1998" b="1" dirty="0" smtClean="0">
                <a:solidFill>
                  <a:srgbClr val="F9F8F5"/>
                </a:solidFill>
                <a:ea typeface="ＭＳ Ｐゴシック" charset="0"/>
                <a:cs typeface="ＭＳ Ｐゴシック" charset="0"/>
              </a:rPr>
              <a:t>Play</a:t>
            </a:r>
            <a:r>
              <a:rPr lang="en-US" sz="1998" b="1" baseline="30000" dirty="0" smtClean="0">
                <a:solidFill>
                  <a:srgbClr val="F9F8F5"/>
                </a:solidFill>
                <a:ea typeface="ＭＳ Ｐゴシック" charset="0"/>
                <a:cs typeface="ＭＳ Ｐゴシック" charset="0"/>
              </a:rPr>
              <a:t>TM</a:t>
            </a:r>
            <a:r>
              <a:rPr lang="en-US" sz="1998" b="1" dirty="0" smtClean="0">
                <a:solidFill>
                  <a:srgbClr val="F9F8F5"/>
                </a:solidFill>
                <a:ea typeface="ＭＳ Ｐゴシック" charset="0"/>
                <a:cs typeface="ＭＳ Ｐゴシック" charset="0"/>
              </a:rPr>
              <a:t> store</a:t>
            </a:r>
            <a:r>
              <a:rPr lang="en-US" sz="1998" dirty="0" smtClean="0">
                <a:solidFill>
                  <a:srgbClr val="F9F8F5"/>
                </a:solidFill>
              </a:rPr>
              <a:t> </a:t>
            </a:r>
            <a:endParaRPr lang="en-US" sz="1998" dirty="0">
              <a:solidFill>
                <a:srgbClr val="F9F8F5"/>
              </a:solidFill>
            </a:endParaRPr>
          </a:p>
        </p:txBody>
      </p:sp>
      <p:sp>
        <p:nvSpPr>
          <p:cNvPr id="30" name="TextBox 29"/>
          <p:cNvSpPr txBox="1"/>
          <p:nvPr/>
        </p:nvSpPr>
        <p:spPr>
          <a:xfrm>
            <a:off x="3277826" y="1229928"/>
            <a:ext cx="6278284" cy="532403"/>
          </a:xfrm>
          <a:prstGeom prst="rect">
            <a:avLst/>
          </a:prstGeom>
          <a:noFill/>
        </p:spPr>
        <p:txBody>
          <a:bodyPr wrap="square" lIns="100534" tIns="50267" rIns="100534" bIns="50267">
            <a:spAutoFit/>
          </a:bodyPr>
          <a:lstStyle/>
          <a:p>
            <a:pPr>
              <a:defRPr/>
            </a:pPr>
            <a:r>
              <a:rPr lang="en-US" sz="2800" b="1" dirty="0">
                <a:solidFill>
                  <a:srgbClr val="857363"/>
                </a:solidFill>
                <a:latin typeface="Calibri"/>
                <a:ea typeface="ＭＳ Ｐゴシック" charset="0"/>
                <a:cs typeface="ＭＳ Ｐゴシック" charset="0"/>
              </a:rPr>
              <a:t>I</a:t>
            </a:r>
            <a:r>
              <a:rPr lang="en-US" sz="2800" b="1" dirty="0" smtClean="0">
                <a:solidFill>
                  <a:srgbClr val="857363"/>
                </a:solidFill>
                <a:latin typeface="Calibri"/>
                <a:ea typeface="ＭＳ Ｐゴシック" charset="0"/>
                <a:cs typeface="ＭＳ Ｐゴシック" charset="0"/>
              </a:rPr>
              <a:t>nformation in the palm of your hand</a:t>
            </a:r>
            <a:endParaRPr lang="en-US" sz="2800" b="1" dirty="0">
              <a:solidFill>
                <a:srgbClr val="857363"/>
              </a:solidFill>
              <a:latin typeface="Calibri"/>
              <a:ea typeface="ＭＳ Ｐゴシック" charset="0"/>
              <a:cs typeface="ＭＳ Ｐゴシック" charset="0"/>
            </a:endParaRPr>
          </a:p>
        </p:txBody>
      </p:sp>
      <p:sp>
        <p:nvSpPr>
          <p:cNvPr id="8" name="Rectangle 7"/>
          <p:cNvSpPr/>
          <p:nvPr/>
        </p:nvSpPr>
        <p:spPr bwMode="auto">
          <a:xfrm>
            <a:off x="3535852" y="4612031"/>
            <a:ext cx="6141547" cy="656582"/>
          </a:xfrm>
          <a:prstGeom prst="rect">
            <a:avLst/>
          </a:prstGeom>
          <a:solidFill>
            <a:srgbClr val="009C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47865" indent="-247865">
              <a:buFont typeface="Arial" pitchFamily="34" charset="0"/>
              <a:buChar char="•"/>
              <a:defRPr/>
            </a:pPr>
            <a:r>
              <a:rPr lang="en-US" sz="1798" dirty="0">
                <a:solidFill>
                  <a:srgbClr val="FFFFFF"/>
                </a:solidFill>
              </a:rPr>
              <a:t>Manage Alerts (Email and SMS</a:t>
            </a:r>
            <a:r>
              <a:rPr lang="en-US" sz="1798" dirty="0" smtClean="0">
                <a:solidFill>
                  <a:srgbClr val="FFFFFF"/>
                </a:solidFill>
              </a:rPr>
              <a:t>): </a:t>
            </a:r>
            <a:r>
              <a:rPr lang="en-US" sz="1400" dirty="0">
                <a:solidFill>
                  <a:srgbClr val="FFFFFF"/>
                </a:solidFill>
              </a:rPr>
              <a:t>Set up alerts to come to you via email or text message for usage, balance and </a:t>
            </a:r>
            <a:r>
              <a:rPr lang="en-US" sz="1400" dirty="0" smtClean="0">
                <a:solidFill>
                  <a:srgbClr val="FFFFFF"/>
                </a:solidFill>
              </a:rPr>
              <a:t>personal information changes.</a:t>
            </a:r>
            <a:endParaRPr lang="en-US" sz="1400" dirty="0">
              <a:solidFill>
                <a:srgbClr val="FFFFFF"/>
              </a:solidFill>
            </a:endParaRPr>
          </a:p>
        </p:txBody>
      </p:sp>
      <p:sp>
        <p:nvSpPr>
          <p:cNvPr id="9" name="Rectangle 8"/>
          <p:cNvSpPr/>
          <p:nvPr/>
        </p:nvSpPr>
        <p:spPr bwMode="auto">
          <a:xfrm>
            <a:off x="3535852" y="3746938"/>
            <a:ext cx="6141547" cy="652078"/>
          </a:xfrm>
          <a:prstGeom prst="rect">
            <a:avLst/>
          </a:prstGeom>
          <a:solidFill>
            <a:srgbClr val="0073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47865" indent="-247865">
              <a:buFont typeface="Arial" pitchFamily="34" charset="0"/>
              <a:buChar char="•"/>
              <a:defRPr/>
            </a:pPr>
            <a:r>
              <a:rPr lang="en-US" sz="1798" dirty="0">
                <a:solidFill>
                  <a:srgbClr val="FFFFFF"/>
                </a:solidFill>
              </a:rPr>
              <a:t>Suspend or Reactivate </a:t>
            </a:r>
            <a:r>
              <a:rPr lang="en-US" sz="1798" dirty="0" smtClean="0">
                <a:solidFill>
                  <a:srgbClr val="FFFFFF"/>
                </a:solidFill>
              </a:rPr>
              <a:t>Cards: </a:t>
            </a:r>
            <a:r>
              <a:rPr lang="en-US" sz="1400" dirty="0">
                <a:solidFill>
                  <a:srgbClr val="FFFFFF"/>
                </a:solidFill>
              </a:rPr>
              <a:t>Turn your card on/off as needed for security reasons.</a:t>
            </a:r>
          </a:p>
        </p:txBody>
      </p:sp>
      <p:sp>
        <p:nvSpPr>
          <p:cNvPr id="11" name="Rectangle 10"/>
          <p:cNvSpPr/>
          <p:nvPr/>
        </p:nvSpPr>
        <p:spPr bwMode="auto">
          <a:xfrm>
            <a:off x="3535852" y="2877343"/>
            <a:ext cx="6141547" cy="656582"/>
          </a:xfrm>
          <a:prstGeom prst="rect">
            <a:avLst/>
          </a:prstGeom>
          <a:solidFill>
            <a:srgbClr val="0052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47865" indent="-247865">
              <a:buFont typeface="Arial" pitchFamily="34" charset="0"/>
              <a:buChar char="•"/>
              <a:defRPr/>
            </a:pPr>
            <a:r>
              <a:rPr lang="en-US" sz="1798" dirty="0">
                <a:solidFill>
                  <a:srgbClr val="FFFFFF"/>
                </a:solidFill>
              </a:rPr>
              <a:t>View Transaction </a:t>
            </a:r>
            <a:r>
              <a:rPr lang="en-US" sz="1798" dirty="0" smtClean="0">
                <a:solidFill>
                  <a:srgbClr val="FFFFFF"/>
                </a:solidFill>
              </a:rPr>
              <a:t>History: </a:t>
            </a:r>
            <a:r>
              <a:rPr lang="en-US" sz="1400" dirty="0">
                <a:solidFill>
                  <a:srgbClr val="FFFFFF"/>
                </a:solidFill>
              </a:rPr>
              <a:t>See each </a:t>
            </a:r>
            <a:r>
              <a:rPr lang="en-US" sz="1400" dirty="0" smtClean="0">
                <a:solidFill>
                  <a:srgbClr val="FFFFFF"/>
                </a:solidFill>
              </a:rPr>
              <a:t>pending and posted transaction </a:t>
            </a:r>
            <a:r>
              <a:rPr lang="en-US" sz="1400" dirty="0">
                <a:solidFill>
                  <a:srgbClr val="FFFFFF"/>
                </a:solidFill>
              </a:rPr>
              <a:t>and where the transaction took place. </a:t>
            </a:r>
          </a:p>
        </p:txBody>
      </p:sp>
      <p:sp>
        <p:nvSpPr>
          <p:cNvPr id="13" name="Rectangle 12"/>
          <p:cNvSpPr/>
          <p:nvPr/>
        </p:nvSpPr>
        <p:spPr bwMode="auto">
          <a:xfrm>
            <a:off x="3535852" y="5481626"/>
            <a:ext cx="6141547" cy="656582"/>
          </a:xfrm>
          <a:prstGeom prst="rect">
            <a:avLst/>
          </a:prstGeom>
          <a:solidFill>
            <a:srgbClr val="A393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47865" indent="-247865">
              <a:buFont typeface="Arial" pitchFamily="34" charset="0"/>
              <a:buChar char="•"/>
              <a:defRPr/>
            </a:pPr>
            <a:r>
              <a:rPr lang="en-US" sz="1798" dirty="0">
                <a:solidFill>
                  <a:srgbClr val="FFFFFF"/>
                </a:solidFill>
              </a:rPr>
              <a:t>ATM </a:t>
            </a:r>
            <a:r>
              <a:rPr lang="en-US" sz="1798" dirty="0" smtClean="0">
                <a:solidFill>
                  <a:srgbClr val="FFFFFF"/>
                </a:solidFill>
              </a:rPr>
              <a:t>Locator: </a:t>
            </a:r>
            <a:r>
              <a:rPr lang="en-US" sz="1400" dirty="0">
                <a:solidFill>
                  <a:srgbClr val="FFFFFF"/>
                </a:solidFill>
              </a:rPr>
              <a:t>Access </a:t>
            </a:r>
            <a:r>
              <a:rPr lang="en-US" sz="1400" dirty="0" smtClean="0">
                <a:solidFill>
                  <a:srgbClr val="FFFFFF"/>
                </a:solidFill>
              </a:rPr>
              <a:t>an interactive </a:t>
            </a:r>
            <a:r>
              <a:rPr lang="en-US" sz="1400" dirty="0">
                <a:solidFill>
                  <a:srgbClr val="FFFFFF"/>
                </a:solidFill>
              </a:rPr>
              <a:t>map </a:t>
            </a:r>
            <a:r>
              <a:rPr lang="en-US" sz="1400" dirty="0" smtClean="0">
                <a:solidFill>
                  <a:srgbClr val="FFFFFF"/>
                </a:solidFill>
              </a:rPr>
              <a:t>of ATM/Bank locations </a:t>
            </a:r>
            <a:r>
              <a:rPr lang="en-US" sz="1400" dirty="0">
                <a:solidFill>
                  <a:srgbClr val="FFFFFF"/>
                </a:solidFill>
              </a:rPr>
              <a:t>to find the one most convenient to you </a:t>
            </a:r>
            <a:r>
              <a:rPr lang="en-US" sz="1400" dirty="0" smtClean="0">
                <a:solidFill>
                  <a:srgbClr val="FFFFFF"/>
                </a:solidFill>
              </a:rPr>
              <a:t>along </a:t>
            </a:r>
            <a:r>
              <a:rPr lang="en-US" sz="1400" dirty="0">
                <a:solidFill>
                  <a:srgbClr val="FFFFFF"/>
                </a:solidFill>
              </a:rPr>
              <a:t>your travels.  </a:t>
            </a:r>
          </a:p>
        </p:txBody>
      </p:sp>
      <p:sp>
        <p:nvSpPr>
          <p:cNvPr id="15" name="Oval 14"/>
          <p:cNvSpPr/>
          <p:nvPr/>
        </p:nvSpPr>
        <p:spPr bwMode="auto">
          <a:xfrm>
            <a:off x="2895600" y="5389706"/>
            <a:ext cx="822744" cy="822744"/>
          </a:xfrm>
          <a:prstGeom prst="ellipse">
            <a:avLst/>
          </a:prstGeom>
          <a:solidFill>
            <a:srgbClr val="FFFFFF"/>
          </a:solidFill>
          <a:ln>
            <a:solidFill>
              <a:srgbClr val="A393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6261">
              <a:defRPr/>
            </a:pPr>
            <a:endParaRPr lang="en-US" sz="1798" dirty="0">
              <a:solidFill>
                <a:srgbClr val="FFFFFF"/>
              </a:solidFill>
            </a:endParaRPr>
          </a:p>
        </p:txBody>
      </p:sp>
      <p:sp>
        <p:nvSpPr>
          <p:cNvPr id="17" name="Rectangle 16"/>
          <p:cNvSpPr/>
          <p:nvPr/>
        </p:nvSpPr>
        <p:spPr bwMode="auto">
          <a:xfrm>
            <a:off x="3535852" y="2007747"/>
            <a:ext cx="6141547" cy="656582"/>
          </a:xfrm>
          <a:prstGeom prst="rect">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47865" indent="-247865">
              <a:buFont typeface="Arial" pitchFamily="34" charset="0"/>
              <a:buChar char="•"/>
              <a:defRPr/>
            </a:pPr>
            <a:r>
              <a:rPr lang="en-US" sz="1798" dirty="0">
                <a:solidFill>
                  <a:srgbClr val="FFFFFF"/>
                </a:solidFill>
              </a:rPr>
              <a:t>View </a:t>
            </a:r>
            <a:r>
              <a:rPr lang="en-US" sz="1798" dirty="0" smtClean="0">
                <a:solidFill>
                  <a:srgbClr val="FFFFFF"/>
                </a:solidFill>
              </a:rPr>
              <a:t>Balances: </a:t>
            </a:r>
            <a:r>
              <a:rPr lang="en-US" sz="1400" dirty="0" smtClean="0">
                <a:solidFill>
                  <a:srgbClr val="FFFFFF"/>
                </a:solidFill>
              </a:rPr>
              <a:t>Gain quick access to balances on all of your Bank of        America Merrill Lynch prepaid cards while on the go.</a:t>
            </a:r>
            <a:endParaRPr lang="en-US" sz="1798" dirty="0">
              <a:solidFill>
                <a:srgbClr val="FFFFFF"/>
              </a:solidFill>
            </a:endParaRPr>
          </a:p>
        </p:txBody>
      </p:sp>
      <p:grpSp>
        <p:nvGrpSpPr>
          <p:cNvPr id="19" name="Group 18"/>
          <p:cNvGrpSpPr/>
          <p:nvPr/>
        </p:nvGrpSpPr>
        <p:grpSpPr>
          <a:xfrm>
            <a:off x="3239957" y="2146994"/>
            <a:ext cx="204873" cy="306541"/>
            <a:chOff x="5300035" y="419327"/>
            <a:chExt cx="211137" cy="315913"/>
          </a:xfrm>
        </p:grpSpPr>
        <p:sp>
          <p:nvSpPr>
            <p:cNvPr id="20" name="Rectangle 6"/>
            <p:cNvSpPr>
              <a:spLocks noChangeArrowheads="1"/>
            </p:cNvSpPr>
            <p:nvPr/>
          </p:nvSpPr>
          <p:spPr bwMode="auto">
            <a:xfrm>
              <a:off x="5300035" y="419327"/>
              <a:ext cx="211137"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728" tIns="44363" rIns="88728" bIns="44363" numCol="1" anchor="t" anchorCtr="0" compatLnSpc="1">
              <a:prstTxWarp prst="textNoShape">
                <a:avLst/>
              </a:prstTxWarp>
            </a:bodyPr>
            <a:lstStyle/>
            <a:p>
              <a:pPr defTabSz="471028"/>
              <a:endParaRPr lang="en-US" sz="1798" dirty="0">
                <a:solidFill>
                  <a:srgbClr val="000000"/>
                </a:solidFill>
                <a:latin typeface="Calibri"/>
              </a:endParaRPr>
            </a:p>
          </p:txBody>
        </p:sp>
        <p:sp>
          <p:nvSpPr>
            <p:cNvPr id="21" name="Freeform 11"/>
            <p:cNvSpPr>
              <a:spLocks/>
            </p:cNvSpPr>
            <p:nvPr/>
          </p:nvSpPr>
          <p:spPr bwMode="auto">
            <a:xfrm>
              <a:off x="5339722" y="473302"/>
              <a:ext cx="131762" cy="195263"/>
            </a:xfrm>
            <a:custGeom>
              <a:avLst/>
              <a:gdLst>
                <a:gd name="T0" fmla="*/ 83 w 83"/>
                <a:gd name="T1" fmla="*/ 0 h 123"/>
                <a:gd name="T2" fmla="*/ 0 w 83"/>
                <a:gd name="T3" fmla="*/ 0 h 123"/>
                <a:gd name="T4" fmla="*/ 0 w 83"/>
                <a:gd name="T5" fmla="*/ 97 h 123"/>
                <a:gd name="T6" fmla="*/ 0 w 83"/>
                <a:gd name="T7" fmla="*/ 98 h 123"/>
                <a:gd name="T8" fmla="*/ 34 w 83"/>
                <a:gd name="T9" fmla="*/ 98 h 123"/>
                <a:gd name="T10" fmla="*/ 41 w 83"/>
                <a:gd name="T11" fmla="*/ 123 h 123"/>
                <a:gd name="T12" fmla="*/ 61 w 83"/>
                <a:gd name="T13" fmla="*/ 98 h 123"/>
                <a:gd name="T14" fmla="*/ 83 w 83"/>
                <a:gd name="T15" fmla="*/ 98 h 123"/>
                <a:gd name="T16" fmla="*/ 83 w 83"/>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23">
                  <a:moveTo>
                    <a:pt x="83" y="0"/>
                  </a:moveTo>
                  <a:lnTo>
                    <a:pt x="0" y="0"/>
                  </a:lnTo>
                  <a:lnTo>
                    <a:pt x="0" y="97"/>
                  </a:lnTo>
                  <a:lnTo>
                    <a:pt x="0" y="98"/>
                  </a:lnTo>
                  <a:lnTo>
                    <a:pt x="34" y="98"/>
                  </a:lnTo>
                  <a:lnTo>
                    <a:pt x="41" y="123"/>
                  </a:lnTo>
                  <a:lnTo>
                    <a:pt x="61" y="98"/>
                  </a:lnTo>
                  <a:lnTo>
                    <a:pt x="83" y="98"/>
                  </a:lnTo>
                  <a:lnTo>
                    <a:pt x="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8728" tIns="44363" rIns="88728" bIns="44363" numCol="1" anchor="t" anchorCtr="0" compatLnSpc="1">
              <a:prstTxWarp prst="textNoShape">
                <a:avLst/>
              </a:prstTxWarp>
            </a:bodyPr>
            <a:lstStyle/>
            <a:p>
              <a:pPr defTabSz="471028"/>
              <a:endParaRPr lang="en-US" sz="1798" dirty="0">
                <a:solidFill>
                  <a:srgbClr val="000000"/>
                </a:solidFill>
                <a:latin typeface="Calibri"/>
              </a:endParaRPr>
            </a:p>
          </p:txBody>
        </p:sp>
        <p:sp>
          <p:nvSpPr>
            <p:cNvPr id="22" name="Rectangle 13"/>
            <p:cNvSpPr>
              <a:spLocks noChangeArrowheads="1"/>
            </p:cNvSpPr>
            <p:nvPr/>
          </p:nvSpPr>
          <p:spPr bwMode="auto">
            <a:xfrm>
              <a:off x="5392903" y="473302"/>
              <a:ext cx="254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728" tIns="44363" rIns="88728" bIns="44363" numCol="1" anchor="t" anchorCtr="0" compatLnSpc="1">
              <a:prstTxWarp prst="textNoShape">
                <a:avLst/>
              </a:prstTxWarp>
            </a:bodyPr>
            <a:lstStyle/>
            <a:p>
              <a:pPr defTabSz="471028"/>
              <a:endParaRPr lang="en-US" sz="1798" dirty="0">
                <a:solidFill>
                  <a:srgbClr val="000000"/>
                </a:solidFill>
                <a:latin typeface="Calibri"/>
              </a:endParaRPr>
            </a:p>
          </p:txBody>
        </p:sp>
        <p:grpSp>
          <p:nvGrpSpPr>
            <p:cNvPr id="23" name="Group 4"/>
            <p:cNvGrpSpPr>
              <a:grpSpLocks noChangeAspect="1"/>
            </p:cNvGrpSpPr>
            <p:nvPr/>
          </p:nvGrpSpPr>
          <p:grpSpPr bwMode="auto">
            <a:xfrm>
              <a:off x="5320352" y="468448"/>
              <a:ext cx="171313" cy="104420"/>
              <a:chOff x="2859" y="319"/>
              <a:chExt cx="210" cy="128"/>
            </a:xfrm>
          </p:grpSpPr>
          <p:sp>
            <p:nvSpPr>
              <p:cNvPr id="24" name="Rectangle 8"/>
              <p:cNvSpPr>
                <a:spLocks noChangeArrowheads="1"/>
              </p:cNvSpPr>
              <p:nvPr/>
            </p:nvSpPr>
            <p:spPr bwMode="auto">
              <a:xfrm>
                <a:off x="2859" y="319"/>
                <a:ext cx="87"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728" tIns="44363" rIns="88728" bIns="44363" numCol="1" anchor="t" anchorCtr="0" compatLnSpc="1">
                <a:prstTxWarp prst="textNoShape">
                  <a:avLst/>
                </a:prstTxWarp>
              </a:bodyPr>
              <a:lstStyle/>
              <a:p>
                <a:pPr defTabSz="471028"/>
                <a:endParaRPr lang="en-US" sz="1798" dirty="0">
                  <a:solidFill>
                    <a:srgbClr val="000000"/>
                  </a:solidFill>
                  <a:latin typeface="Calibri"/>
                </a:endParaRPr>
              </a:p>
            </p:txBody>
          </p:sp>
          <p:sp>
            <p:nvSpPr>
              <p:cNvPr id="25" name="Rectangle 10"/>
              <p:cNvSpPr>
                <a:spLocks noChangeArrowheads="1"/>
              </p:cNvSpPr>
              <p:nvPr/>
            </p:nvSpPr>
            <p:spPr bwMode="auto">
              <a:xfrm>
                <a:off x="2859" y="389"/>
                <a:ext cx="87"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728" tIns="44363" rIns="88728" bIns="44363" numCol="1" anchor="t" anchorCtr="0" compatLnSpc="1">
                <a:prstTxWarp prst="textNoShape">
                  <a:avLst/>
                </a:prstTxWarp>
              </a:bodyPr>
              <a:lstStyle/>
              <a:p>
                <a:pPr defTabSz="471028"/>
                <a:endParaRPr lang="en-US" sz="1798" dirty="0">
                  <a:solidFill>
                    <a:srgbClr val="000000"/>
                  </a:solidFill>
                  <a:latin typeface="Calibri"/>
                </a:endParaRPr>
              </a:p>
            </p:txBody>
          </p:sp>
          <p:sp>
            <p:nvSpPr>
              <p:cNvPr id="26" name="Rectangle 11"/>
              <p:cNvSpPr>
                <a:spLocks noChangeArrowheads="1"/>
              </p:cNvSpPr>
              <p:nvPr/>
            </p:nvSpPr>
            <p:spPr bwMode="auto">
              <a:xfrm>
                <a:off x="2859" y="423"/>
                <a:ext cx="87"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728" tIns="44363" rIns="88728" bIns="44363" numCol="1" anchor="t" anchorCtr="0" compatLnSpc="1">
                <a:prstTxWarp prst="textNoShape">
                  <a:avLst/>
                </a:prstTxWarp>
              </a:bodyPr>
              <a:lstStyle/>
              <a:p>
                <a:pPr defTabSz="471028"/>
                <a:endParaRPr lang="en-US" sz="1798" dirty="0">
                  <a:solidFill>
                    <a:srgbClr val="000000"/>
                  </a:solidFill>
                  <a:latin typeface="Calibri"/>
                </a:endParaRPr>
              </a:p>
            </p:txBody>
          </p:sp>
          <p:sp>
            <p:nvSpPr>
              <p:cNvPr id="27" name="Rectangle 12"/>
              <p:cNvSpPr>
                <a:spLocks noChangeArrowheads="1"/>
              </p:cNvSpPr>
              <p:nvPr/>
            </p:nvSpPr>
            <p:spPr bwMode="auto">
              <a:xfrm>
                <a:off x="2971" y="396"/>
                <a:ext cx="24" cy="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728" tIns="44363" rIns="88728" bIns="44363" numCol="1" anchor="t" anchorCtr="0" compatLnSpc="1">
                <a:prstTxWarp prst="textNoShape">
                  <a:avLst/>
                </a:prstTxWarp>
              </a:bodyPr>
              <a:lstStyle/>
              <a:p>
                <a:pPr defTabSz="471028"/>
                <a:endParaRPr lang="en-US" sz="1798" dirty="0">
                  <a:solidFill>
                    <a:srgbClr val="000000"/>
                  </a:solidFill>
                  <a:latin typeface="Calibri"/>
                </a:endParaRPr>
              </a:p>
            </p:txBody>
          </p:sp>
          <p:sp>
            <p:nvSpPr>
              <p:cNvPr id="28" name="Rectangle 14"/>
              <p:cNvSpPr>
                <a:spLocks noChangeArrowheads="1"/>
              </p:cNvSpPr>
              <p:nvPr/>
            </p:nvSpPr>
            <p:spPr bwMode="auto">
              <a:xfrm>
                <a:off x="3043" y="355"/>
                <a:ext cx="26"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728" tIns="44363" rIns="88728" bIns="44363" numCol="1" anchor="t" anchorCtr="0" compatLnSpc="1">
                <a:prstTxWarp prst="textNoShape">
                  <a:avLst/>
                </a:prstTxWarp>
              </a:bodyPr>
              <a:lstStyle/>
              <a:p>
                <a:pPr defTabSz="471028"/>
                <a:endParaRPr lang="en-US" sz="1798" dirty="0">
                  <a:solidFill>
                    <a:srgbClr val="000000"/>
                  </a:solidFill>
                  <a:latin typeface="Calibri"/>
                </a:endParaRPr>
              </a:p>
            </p:txBody>
          </p:sp>
        </p:grpSp>
      </p:grpSp>
      <p:sp>
        <p:nvSpPr>
          <p:cNvPr id="29" name="Oval 28"/>
          <p:cNvSpPr/>
          <p:nvPr/>
        </p:nvSpPr>
        <p:spPr bwMode="auto">
          <a:xfrm>
            <a:off x="2895600" y="4523023"/>
            <a:ext cx="822744" cy="822744"/>
          </a:xfrm>
          <a:prstGeom prst="ellipse">
            <a:avLst/>
          </a:prstGeom>
          <a:solidFill>
            <a:srgbClr val="FFFFFF"/>
          </a:solidFill>
          <a:ln>
            <a:solidFill>
              <a:srgbClr val="009C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6261">
              <a:defRPr/>
            </a:pPr>
            <a:endParaRPr lang="en-US" sz="1798" dirty="0">
              <a:solidFill>
                <a:srgbClr val="FFFFFF"/>
              </a:solidFill>
            </a:endParaRPr>
          </a:p>
        </p:txBody>
      </p:sp>
      <p:pic>
        <p:nvPicPr>
          <p:cNvPr id="32" name="Picture 31"/>
          <p:cNvPicPr>
            <a:picLocks noChangeAspect="1" noChangeArrowheads="1"/>
          </p:cNvPicPr>
          <p:nvPr/>
        </p:nvPicPr>
        <p:blipFill>
          <a:blip r:embed="rId3"/>
          <a:srcRect/>
          <a:stretch>
            <a:fillRect/>
          </a:stretch>
        </p:blipFill>
        <p:spPr bwMode="auto">
          <a:xfrm>
            <a:off x="3094315" y="4638905"/>
            <a:ext cx="405661" cy="589423"/>
          </a:xfrm>
          <a:prstGeom prst="rect">
            <a:avLst/>
          </a:prstGeom>
          <a:noFill/>
          <a:ln w="9525">
            <a:noFill/>
            <a:miter lim="800000"/>
            <a:headEnd/>
            <a:tailEnd/>
          </a:ln>
          <a:effectLst/>
        </p:spPr>
      </p:pic>
      <p:pic>
        <p:nvPicPr>
          <p:cNvPr id="35" name="Picture 225"/>
          <p:cNvPicPr>
            <a:picLocks noChangeAspect="1" noChangeArrowheads="1"/>
          </p:cNvPicPr>
          <p:nvPr/>
        </p:nvPicPr>
        <p:blipFill>
          <a:blip r:embed="rId4" cstate="print"/>
          <a:srcRect/>
          <a:stretch>
            <a:fillRect/>
          </a:stretch>
        </p:blipFill>
        <p:spPr bwMode="auto">
          <a:xfrm>
            <a:off x="3057269" y="5548800"/>
            <a:ext cx="479753" cy="556786"/>
          </a:xfrm>
          <a:prstGeom prst="rect">
            <a:avLst/>
          </a:prstGeom>
          <a:noFill/>
          <a:ln w="9525">
            <a:noFill/>
            <a:miter lim="800000"/>
            <a:headEnd/>
            <a:tailEnd/>
          </a:ln>
        </p:spPr>
      </p:pic>
      <p:sp>
        <p:nvSpPr>
          <p:cNvPr id="10" name="Oval 9"/>
          <p:cNvSpPr/>
          <p:nvPr/>
        </p:nvSpPr>
        <p:spPr bwMode="auto">
          <a:xfrm>
            <a:off x="2895600" y="3656340"/>
            <a:ext cx="822744" cy="822744"/>
          </a:xfrm>
          <a:prstGeom prst="ellipse">
            <a:avLst/>
          </a:prstGeom>
          <a:solidFill>
            <a:srgbClr val="FFFFFF"/>
          </a:solidFill>
          <a:ln>
            <a:solidFill>
              <a:srgbClr val="0073C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6261">
              <a:defRPr/>
            </a:pPr>
            <a:endParaRPr lang="en-US" sz="1798" dirty="0">
              <a:solidFill>
                <a:srgbClr val="FFFFFF"/>
              </a:solidFill>
            </a:endParaRPr>
          </a:p>
        </p:txBody>
      </p:sp>
      <p:pic>
        <p:nvPicPr>
          <p:cNvPr id="31" name="Picture 264"/>
          <p:cNvPicPr>
            <a:picLocks noChangeAspect="1" noChangeArrowheads="1"/>
          </p:cNvPicPr>
          <p:nvPr/>
        </p:nvPicPr>
        <p:blipFill>
          <a:blip r:embed="rId5"/>
          <a:srcRect/>
          <a:stretch>
            <a:fillRect/>
          </a:stretch>
        </p:blipFill>
        <p:spPr bwMode="auto">
          <a:xfrm>
            <a:off x="3004336" y="3782479"/>
            <a:ext cx="571817" cy="612928"/>
          </a:xfrm>
          <a:prstGeom prst="rect">
            <a:avLst/>
          </a:prstGeom>
          <a:noFill/>
          <a:ln w="9525">
            <a:noFill/>
            <a:miter lim="800000"/>
            <a:headEnd/>
            <a:tailEnd/>
          </a:ln>
        </p:spPr>
      </p:pic>
      <p:sp>
        <p:nvSpPr>
          <p:cNvPr id="12" name="Oval 11"/>
          <p:cNvSpPr/>
          <p:nvPr/>
        </p:nvSpPr>
        <p:spPr bwMode="auto">
          <a:xfrm>
            <a:off x="2895600" y="2789657"/>
            <a:ext cx="822744" cy="822744"/>
          </a:xfrm>
          <a:prstGeom prst="ellipse">
            <a:avLst/>
          </a:prstGeom>
          <a:solidFill>
            <a:srgbClr val="FFFFFF"/>
          </a:solidFill>
          <a:ln>
            <a:solidFill>
              <a:srgbClr val="0052C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6261">
              <a:defRPr/>
            </a:pPr>
            <a:endParaRPr lang="en-US" sz="1798" dirty="0">
              <a:solidFill>
                <a:srgbClr val="FFFFFF"/>
              </a:solidFill>
            </a:endParaRPr>
          </a:p>
        </p:txBody>
      </p:sp>
      <p:pic>
        <p:nvPicPr>
          <p:cNvPr id="34" name="Picture 8"/>
          <p:cNvPicPr>
            <a:picLocks noChangeAspect="1" noChangeArrowheads="1"/>
          </p:cNvPicPr>
          <p:nvPr/>
        </p:nvPicPr>
        <p:blipFill>
          <a:blip r:embed="rId6" cstate="print"/>
          <a:srcRect l="21937" r="22335"/>
          <a:stretch>
            <a:fillRect/>
          </a:stretch>
        </p:blipFill>
        <p:spPr bwMode="auto">
          <a:xfrm>
            <a:off x="3122018" y="2932064"/>
            <a:ext cx="350254" cy="517594"/>
          </a:xfrm>
          <a:prstGeom prst="rect">
            <a:avLst/>
          </a:prstGeom>
          <a:noFill/>
          <a:ln w="9525">
            <a:noFill/>
            <a:miter lim="800000"/>
            <a:headEnd/>
            <a:tailEnd/>
          </a:ln>
          <a:effectLst/>
        </p:spPr>
      </p:pic>
      <p:sp>
        <p:nvSpPr>
          <p:cNvPr id="18" name="Oval 17"/>
          <p:cNvSpPr/>
          <p:nvPr/>
        </p:nvSpPr>
        <p:spPr bwMode="auto">
          <a:xfrm>
            <a:off x="2895600" y="1922974"/>
            <a:ext cx="822744" cy="822744"/>
          </a:xfrm>
          <a:prstGeom prst="ellipse">
            <a:avLst/>
          </a:prstGeom>
          <a:solidFill>
            <a:srgbClr val="FFFFFF"/>
          </a:solidFill>
          <a:ln>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6261">
              <a:defRPr/>
            </a:pPr>
            <a:endParaRPr lang="en-US" sz="1798" dirty="0">
              <a:solidFill>
                <a:srgbClr val="FFFFFF"/>
              </a:solidFill>
            </a:endParaRPr>
          </a:p>
        </p:txBody>
      </p:sp>
      <p:pic>
        <p:nvPicPr>
          <p:cNvPr id="33" name="Picture 252"/>
          <p:cNvPicPr>
            <a:picLocks noChangeAspect="1" noChangeArrowheads="1"/>
          </p:cNvPicPr>
          <p:nvPr/>
        </p:nvPicPr>
        <p:blipFill>
          <a:blip r:embed="rId7" cstate="print"/>
          <a:srcRect/>
          <a:stretch>
            <a:fillRect/>
          </a:stretch>
        </p:blipFill>
        <p:spPr bwMode="auto">
          <a:xfrm>
            <a:off x="3095512" y="2048884"/>
            <a:ext cx="403264" cy="562707"/>
          </a:xfrm>
          <a:prstGeom prst="rect">
            <a:avLst/>
          </a:prstGeom>
          <a:noFill/>
          <a:ln w="9525">
            <a:noFill/>
            <a:miter lim="800000"/>
            <a:headEnd/>
            <a:tailEnd/>
          </a:ln>
        </p:spPr>
      </p:pic>
      <p:grpSp>
        <p:nvGrpSpPr>
          <p:cNvPr id="4" name="Group 3"/>
          <p:cNvGrpSpPr/>
          <p:nvPr/>
        </p:nvGrpSpPr>
        <p:grpSpPr>
          <a:xfrm>
            <a:off x="356976" y="1317315"/>
            <a:ext cx="2357302" cy="4788271"/>
            <a:chOff x="3433320" y="1811491"/>
            <a:chExt cx="2357302" cy="4788271"/>
          </a:xfrm>
        </p:grpSpPr>
        <p:pic>
          <p:nvPicPr>
            <p:cNvPr id="39" name="Picture 38"/>
            <p:cNvPicPr>
              <a:picLocks noChangeAspect="1"/>
            </p:cNvPicPr>
            <p:nvPr/>
          </p:nvPicPr>
          <p:blipFill rotWithShape="1">
            <a:blip r:embed="rId8">
              <a:clrChange>
                <a:clrFrom>
                  <a:srgbClr val="FFFFFF"/>
                </a:clrFrom>
                <a:clrTo>
                  <a:srgbClr val="FFFFFF">
                    <a:alpha val="0"/>
                  </a:srgbClr>
                </a:clrTo>
              </a:clrChange>
            </a:blip>
            <a:srcRect l="8732" t="5782" r="18609" b="10257"/>
            <a:stretch/>
          </p:blipFill>
          <p:spPr>
            <a:xfrm>
              <a:off x="3433320" y="1811491"/>
              <a:ext cx="2357302" cy="4788271"/>
            </a:xfrm>
            <a:prstGeom prst="rect">
              <a:avLst/>
            </a:prstGeom>
          </p:spPr>
        </p:pic>
        <p:pic>
          <p:nvPicPr>
            <p:cNvPr id="1027" name="Picture 3" descr="de0c86d9-cd28-4147-b13b-4790c529ac33@loca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5117" y="2239950"/>
              <a:ext cx="2093707" cy="3865357"/>
            </a:xfrm>
            <a:prstGeom prst="rect">
              <a:avLst/>
            </a:prstGeom>
            <a:noFill/>
            <a:ln w="9525">
              <a:solidFill>
                <a:srgbClr val="D1C9C0"/>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10171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sz="quarter" idx="11"/>
          </p:nvPr>
        </p:nvSpPr>
        <p:spPr/>
        <p:txBody>
          <a:bodyPr/>
          <a:lstStyle/>
          <a:p>
            <a:r>
              <a:rPr lang="en-US" dirty="0" smtClean="0"/>
              <a:t> </a:t>
            </a:r>
            <a:endParaRPr lang="en-US" dirty="0"/>
          </a:p>
        </p:txBody>
      </p:sp>
      <p:sp>
        <p:nvSpPr>
          <p:cNvPr id="3" name="Text Placeholder 2"/>
          <p:cNvSpPr>
            <a:spLocks noGrp="1"/>
          </p:cNvSpPr>
          <p:nvPr>
            <p:ph type="body" sz="quarter" idx="10"/>
          </p:nvPr>
        </p:nvSpPr>
        <p:spPr>
          <a:xfrm>
            <a:off x="358722" y="462188"/>
            <a:ext cx="7541247" cy="359849"/>
          </a:xfrm>
        </p:spPr>
        <p:txBody>
          <a:bodyPr/>
          <a:lstStyle/>
          <a:p>
            <a:r>
              <a:rPr lang="en-US" b="0" dirty="0" smtClean="0"/>
              <a:t>Market shifts towards mobile</a:t>
            </a:r>
            <a:endParaRPr lang="en-US" b="0" dirty="0"/>
          </a:p>
        </p:txBody>
      </p:sp>
      <p:grpSp>
        <p:nvGrpSpPr>
          <p:cNvPr id="10" name="Group 9"/>
          <p:cNvGrpSpPr/>
          <p:nvPr/>
        </p:nvGrpSpPr>
        <p:grpSpPr>
          <a:xfrm>
            <a:off x="0" y="1224634"/>
            <a:ext cx="10059669" cy="2287090"/>
            <a:chOff x="0" y="1113303"/>
            <a:chExt cx="9145154" cy="2079173"/>
          </a:xfrm>
        </p:grpSpPr>
        <p:grpSp>
          <p:nvGrpSpPr>
            <p:cNvPr id="9" name="Group 8"/>
            <p:cNvGrpSpPr/>
            <p:nvPr/>
          </p:nvGrpSpPr>
          <p:grpSpPr>
            <a:xfrm>
              <a:off x="0" y="1143118"/>
              <a:ext cx="9145154" cy="2049358"/>
              <a:chOff x="0" y="1143118"/>
              <a:chExt cx="9145154" cy="2049358"/>
            </a:xfrm>
          </p:grpSpPr>
          <p:sp>
            <p:nvSpPr>
              <p:cNvPr id="16" name="Rectangle 15"/>
              <p:cNvSpPr/>
              <p:nvPr/>
            </p:nvSpPr>
            <p:spPr>
              <a:xfrm>
                <a:off x="1154" y="2852290"/>
                <a:ext cx="9144000" cy="340186"/>
              </a:xfrm>
              <a:prstGeom prst="rect">
                <a:avLst/>
              </a:prstGeom>
              <a:gradFill flip="none" rotWithShape="1">
                <a:gsLst>
                  <a:gs pos="0">
                    <a:schemeClr val="bg1">
                      <a:lumMod val="85000"/>
                    </a:schemeClr>
                  </a:gs>
                  <a:gs pos="13000">
                    <a:schemeClr val="bg1">
                      <a:lumMod val="9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solidFill>
                    <a:prstClr val="white"/>
                  </a:solidFill>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25607" b="43786"/>
              <a:stretch/>
            </p:blipFill>
            <p:spPr>
              <a:xfrm>
                <a:off x="0" y="1143118"/>
                <a:ext cx="8610464" cy="1716678"/>
              </a:xfrm>
              <a:prstGeom prst="rect">
                <a:avLst/>
              </a:prstGeom>
            </p:spPr>
          </p:pic>
        </p:grpSp>
        <p:pic>
          <p:nvPicPr>
            <p:cNvPr id="5" name="Picture 2" descr="cid:image004.jpg@01D55C1B.BAF3A620"/>
            <p:cNvPicPr>
              <a:picLocks noChangeAspect="1" noChangeArrowheads="1"/>
            </p:cNvPicPr>
            <p:nvPr/>
          </p:nvPicPr>
          <p:blipFill rotWithShape="1">
            <a:blip r:embed="rId3" r:link="rId4">
              <a:extLst>
                <a:ext uri="{28A0092B-C50C-407E-A947-70E740481C1C}">
                  <a14:useLocalDpi xmlns:a14="http://schemas.microsoft.com/office/drawing/2010/main" val="0"/>
                </a:ext>
              </a:extLst>
            </a:blip>
            <a:srcRect l="-1118" t="-1684" r="1118" b="1684"/>
            <a:stretch/>
          </p:blipFill>
          <p:spPr bwMode="auto">
            <a:xfrm>
              <a:off x="6571780" y="1113303"/>
              <a:ext cx="2572220" cy="174649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p:cNvSpPr/>
          <p:nvPr/>
        </p:nvSpPr>
        <p:spPr>
          <a:xfrm>
            <a:off x="289673" y="1493919"/>
            <a:ext cx="6414476" cy="1446550"/>
          </a:xfrm>
          <a:prstGeom prst="rect">
            <a:avLst/>
          </a:prstGeom>
        </p:spPr>
        <p:txBody>
          <a:bodyPr wrap="square">
            <a:spAutoFit/>
          </a:bodyPr>
          <a:lstStyle/>
          <a:p>
            <a:r>
              <a:rPr lang="en-US" sz="2200" dirty="0">
                <a:solidFill>
                  <a:prstClr val="white"/>
                </a:solidFill>
              </a:rPr>
              <a:t>We believe more clients could benefit from mobile payment functionality given 78 of the top 100 merchants in the U.S. now accept mobile wallets and the number continues to grow.*</a:t>
            </a:r>
          </a:p>
        </p:txBody>
      </p:sp>
      <p:graphicFrame>
        <p:nvGraphicFramePr>
          <p:cNvPr id="30" name="Chart 29"/>
          <p:cNvGraphicFramePr/>
          <p:nvPr>
            <p:extLst/>
          </p:nvPr>
        </p:nvGraphicFramePr>
        <p:xfrm>
          <a:off x="5531244" y="3271352"/>
          <a:ext cx="4920508" cy="3986644"/>
        </p:xfrm>
        <a:graphic>
          <a:graphicData uri="http://schemas.openxmlformats.org/drawingml/2006/chart">
            <c:chart xmlns:c="http://schemas.openxmlformats.org/drawingml/2006/chart" xmlns:r="http://schemas.openxmlformats.org/officeDocument/2006/relationships" r:id="rId5"/>
          </a:graphicData>
        </a:graphic>
      </p:graphicFrame>
      <p:sp>
        <p:nvSpPr>
          <p:cNvPr id="31" name="TextBox 30"/>
          <p:cNvSpPr txBox="1"/>
          <p:nvPr/>
        </p:nvSpPr>
        <p:spPr>
          <a:xfrm>
            <a:off x="7394843" y="3238500"/>
            <a:ext cx="3691538" cy="1333531"/>
          </a:xfrm>
          <a:prstGeom prst="rect">
            <a:avLst/>
          </a:prstGeom>
        </p:spPr>
        <p:txBody>
          <a:bodyPr wrap="square" lIns="0" tIns="0" rIns="0" bIns="0" rtlCol="0">
            <a:noAutofit/>
          </a:bodyPr>
          <a:lstStyle/>
          <a:p>
            <a:r>
              <a:rPr lang="en-US" sz="8800" dirty="0">
                <a:solidFill>
                  <a:srgbClr val="01236E"/>
                </a:solidFill>
                <a:latin typeface="Arial Black" panose="020B0A04020102020204" pitchFamily="34" charset="0"/>
              </a:rPr>
              <a:t>78</a:t>
            </a:r>
          </a:p>
        </p:txBody>
      </p:sp>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721" y="5924651"/>
            <a:ext cx="554692" cy="528133"/>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3053" y="3633047"/>
            <a:ext cx="712190" cy="678090"/>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3526" y="4915565"/>
            <a:ext cx="474134" cy="451432"/>
          </a:xfrm>
          <a:prstGeom prst="rect">
            <a:avLst/>
          </a:prstGeom>
        </p:spPr>
      </p:pic>
      <p:sp>
        <p:nvSpPr>
          <p:cNvPr id="4" name="TextBox 3"/>
          <p:cNvSpPr txBox="1"/>
          <p:nvPr/>
        </p:nvSpPr>
        <p:spPr>
          <a:xfrm>
            <a:off x="7056580" y="4672404"/>
            <a:ext cx="3078020" cy="1717393"/>
          </a:xfrm>
          <a:prstGeom prst="rect">
            <a:avLst/>
          </a:prstGeom>
          <a:noFill/>
        </p:spPr>
        <p:txBody>
          <a:bodyPr wrap="square" rtlCol="0">
            <a:spAutoFit/>
          </a:bodyPr>
          <a:lstStyle/>
          <a:p>
            <a:pPr algn="ctr"/>
            <a:r>
              <a:rPr lang="en-US" sz="2640" b="1" dirty="0">
                <a:solidFill>
                  <a:srgbClr val="4472C4">
                    <a:lumMod val="75000"/>
                  </a:srgbClr>
                </a:solidFill>
              </a:rPr>
              <a:t>Of the top 100 merchants in U.S. accept mobile wallets*</a:t>
            </a:r>
          </a:p>
        </p:txBody>
      </p:sp>
      <p:sp>
        <p:nvSpPr>
          <p:cNvPr id="6" name="Rectangle 5"/>
          <p:cNvSpPr/>
          <p:nvPr/>
        </p:nvSpPr>
        <p:spPr>
          <a:xfrm>
            <a:off x="1045585" y="3383400"/>
            <a:ext cx="5698268" cy="3342453"/>
          </a:xfrm>
          <a:prstGeom prst="rect">
            <a:avLst/>
          </a:prstGeom>
        </p:spPr>
        <p:txBody>
          <a:bodyPr wrap="square">
            <a:spAutoFit/>
          </a:bodyPr>
          <a:lstStyle/>
          <a:p>
            <a:r>
              <a:rPr lang="en-US" sz="1760" b="1" dirty="0">
                <a:solidFill>
                  <a:srgbClr val="01236E"/>
                </a:solidFill>
              </a:rPr>
              <a:t>Why do cardholders want mobile wallets?</a:t>
            </a:r>
          </a:p>
          <a:p>
            <a:r>
              <a:rPr lang="en-US" sz="1320" dirty="0">
                <a:solidFill>
                  <a:prstClr val="black"/>
                </a:solidFill>
              </a:rPr>
              <a:t>They are more secure. Every mobile wallet purchase gets a unique, one-time account number that can’t be traced back to your card. Merchants never see your account number. Your info stays private. Mobile wallet transactions are also faster than using a physical card in a terminal.</a:t>
            </a:r>
          </a:p>
          <a:p>
            <a:r>
              <a:rPr lang="en-US" sz="1320" dirty="0">
                <a:solidFill>
                  <a:prstClr val="black"/>
                </a:solidFill>
              </a:rPr>
              <a:t> </a:t>
            </a:r>
          </a:p>
          <a:p>
            <a:r>
              <a:rPr lang="en-US" sz="1760" b="1" dirty="0">
                <a:solidFill>
                  <a:srgbClr val="01236E"/>
                </a:solidFill>
              </a:rPr>
              <a:t>Where can mobile wallets be used?</a:t>
            </a:r>
          </a:p>
          <a:p>
            <a:r>
              <a:rPr lang="en-US" sz="1320" dirty="0">
                <a:solidFill>
                  <a:prstClr val="black"/>
                </a:solidFill>
              </a:rPr>
              <a:t>Most commonly, our cardholders use mobile wallets to pay for Uber and Lyft rides. The second most common merchant type is restaurants. Additionally, most merchants in airports accept mobile wallet payments.</a:t>
            </a:r>
          </a:p>
          <a:p>
            <a:r>
              <a:rPr lang="en-US" sz="1320" dirty="0">
                <a:solidFill>
                  <a:prstClr val="black"/>
                </a:solidFill>
              </a:rPr>
              <a:t> </a:t>
            </a:r>
          </a:p>
          <a:p>
            <a:r>
              <a:rPr lang="en-US" sz="1760" b="1" dirty="0">
                <a:solidFill>
                  <a:srgbClr val="01236E"/>
                </a:solidFill>
              </a:rPr>
              <a:t>How does one load a prepaid card to a mobile device?</a:t>
            </a:r>
          </a:p>
          <a:p>
            <a:r>
              <a:rPr lang="en-US" sz="1320" dirty="0">
                <a:solidFill>
                  <a:prstClr val="black"/>
                </a:solidFill>
              </a:rPr>
              <a:t>Adding a prepaid card to a mobile wallet is a snap—literally. Open your phone’s Mobile Wallet app, take a picture of your card (or enter it manually) and verify. You’ll get a notice once your card is active, and then you’re ready to pay. </a:t>
            </a:r>
          </a:p>
        </p:txBody>
      </p:sp>
      <p:sp>
        <p:nvSpPr>
          <p:cNvPr id="2" name="TextBox 1"/>
          <p:cNvSpPr txBox="1"/>
          <p:nvPr/>
        </p:nvSpPr>
        <p:spPr>
          <a:xfrm>
            <a:off x="5507440" y="7067876"/>
            <a:ext cx="4145687" cy="270074"/>
          </a:xfrm>
          <a:prstGeom prst="rect">
            <a:avLst/>
          </a:prstGeom>
          <a:noFill/>
        </p:spPr>
        <p:txBody>
          <a:bodyPr wrap="none" rtlCol="0">
            <a:spAutoFit/>
          </a:bodyPr>
          <a:lstStyle/>
          <a:p>
            <a:r>
              <a:rPr lang="en-US" sz="1155" dirty="0">
                <a:solidFill>
                  <a:prstClr val="black"/>
                </a:solidFill>
                <a:hlinkClick r:id="rId9"/>
              </a:rPr>
              <a:t>*Source: Visa Contactless Payments Global Highlights Whitepaper</a:t>
            </a:r>
            <a:endParaRPr lang="en-US" sz="1155" dirty="0">
              <a:solidFill>
                <a:prstClr val="black"/>
              </a:solidFill>
            </a:endParaRPr>
          </a:p>
        </p:txBody>
      </p:sp>
    </p:spTree>
    <p:extLst>
      <p:ext uri="{BB962C8B-B14F-4D97-AF65-F5344CB8AC3E}">
        <p14:creationId xmlns:p14="http://schemas.microsoft.com/office/powerpoint/2010/main" val="2189283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2857500"/>
            <a:ext cx="4035267" cy="2400657"/>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pPr algn="ctr"/>
            <a:r>
              <a:rPr lang="en-US" sz="15000" b="1" cap="none" spc="0" dirty="0" smtClean="0">
                <a:ln w="12700">
                  <a:solidFill>
                    <a:schemeClr val="accent1"/>
                  </a:solidFill>
                  <a:prstDash val="solid"/>
                </a:ln>
                <a:solidFill>
                  <a:srgbClr val="0070C0"/>
                </a:solidFill>
                <a:effectLst>
                  <a:outerShdw dist="38100" dir="2640000" algn="bl" rotWithShape="0">
                    <a:schemeClr val="accent1"/>
                  </a:outerShdw>
                </a:effectLst>
              </a:rPr>
              <a:t>?</a:t>
            </a:r>
            <a:endParaRPr lang="en-US" sz="15000" b="1" cap="none" spc="0" dirty="0">
              <a:ln w="12700">
                <a:solidFill>
                  <a:schemeClr val="accent1"/>
                </a:solidFill>
                <a:prstDash val="solid"/>
              </a:ln>
              <a:solidFill>
                <a:srgbClr val="0070C0"/>
              </a:solidFill>
              <a:effectLst>
                <a:outerShdw dist="38100" dir="2640000" algn="bl" rotWithShape="0">
                  <a:schemeClr val="accent1"/>
                </a:outerShdw>
              </a:effectLst>
            </a:endParaRPr>
          </a:p>
        </p:txBody>
      </p:sp>
    </p:spTree>
    <p:extLst>
      <p:ext uri="{BB962C8B-B14F-4D97-AF65-F5344CB8AC3E}">
        <p14:creationId xmlns:p14="http://schemas.microsoft.com/office/powerpoint/2010/main" val="18456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Notice to Recipient</a:t>
            </a:r>
            <a:endParaRPr lang="en-US" dirty="0"/>
          </a:p>
        </p:txBody>
      </p:sp>
      <p:sp>
        <p:nvSpPr>
          <p:cNvPr id="3" name="Text Placeholder 2"/>
          <p:cNvSpPr>
            <a:spLocks noGrp="1"/>
          </p:cNvSpPr>
          <p:nvPr>
            <p:ph type="body" sz="quarter" idx="11"/>
          </p:nvPr>
        </p:nvSpPr>
        <p:spPr/>
        <p:txBody>
          <a:bodyPr/>
          <a:lstStyle/>
          <a:p>
            <a:r>
              <a:rPr lang="en-US" dirty="0" smtClean="0"/>
              <a:t> </a:t>
            </a:r>
            <a:endParaRPr lang="en-US" dirty="0"/>
          </a:p>
        </p:txBody>
      </p:sp>
      <p:sp>
        <p:nvSpPr>
          <p:cNvPr id="4" name="Text Placeholder 3"/>
          <p:cNvSpPr>
            <a:spLocks noGrp="1"/>
          </p:cNvSpPr>
          <p:nvPr>
            <p:ph type="body" sz="quarter" idx="12"/>
          </p:nvPr>
        </p:nvSpPr>
        <p:spPr/>
        <p:txBody>
          <a:bodyPr/>
          <a:lstStyle/>
          <a:p>
            <a:r>
              <a:rPr lang="en-US" dirty="0" smtClean="0"/>
              <a:t>"Bank of America Merrill Lynch" is the marketing name for the global banking and global markets businesses of Bank of America Corporation. Lending, derivatives and other commercial banking activities are performed globally by banking affiliates of Bank of America Corporation, including Bank of America, N.A., Member FDIC. Securities, strategic advisory, and other investment banking activities are performed globally by investment banking affiliates of Bank of America Corporation ("Investment Banking Affiliates"), including, in the United States, Merrill Lynch, Pierce, Fenner &amp; Smith Incorporated and Merrill Lynch Professional Clearing Corp., both of which are registered as broker-dealers and Members of </a:t>
            </a:r>
            <a:r>
              <a:rPr lang="en-US" dirty="0" smtClean="0">
                <a:hlinkClick r:id="rId2"/>
              </a:rPr>
              <a:t>SIPC</a:t>
            </a:r>
            <a:r>
              <a:rPr lang="en-US" dirty="0" smtClean="0"/>
              <a:t>, and, in other jurisdictions, by locally registered entities. Merrill Lynch, Pierce, Fenner &amp; Smith Incorporated and Merrill Lynch Professional Clearing Corp. are registered as futures commission merchants with the CFTC and are members of the NFA. Investment products offered by Investment Banking Affiliates: Are Not FDIC Insured * May Lose Value * Are Not Bank Guaranteed. </a:t>
            </a:r>
          </a:p>
          <a:p>
            <a:r>
              <a:rPr lang="en-US" dirty="0" smtClean="0"/>
              <a:t>This document is intended for information purposes only and does not constitute a binding commitment to enter into any type of transaction or business relationship as a consequence of any information contained herein.</a:t>
            </a:r>
          </a:p>
          <a:p>
            <a:r>
              <a:rPr lang="en-US" dirty="0" smtClean="0"/>
              <a:t>These materials have been prepared by one or more subsidiaries of Bank of America Corporation solely for the client or potential client to whom such materials are directly addressed and delivered (the “Company”) in connection with an actual or potential business relationship and may not be used or relied upon for any purpose other than as specifically contemplated by a written agreement with us. We assume no obligation to update or otherwise revise these materials, which speak as of the date of this presentation (or another date, if so noted) and are subject to change without notice. Under no circumstances may a copy of this presentation be shown, copied, transmitted or otherwise given to any person other than your authorized representatives. Products and services that may be referenced in the accompanying materials may be provided through one or more affiliates of Bank of America, N.A.</a:t>
            </a:r>
          </a:p>
          <a:p>
            <a:r>
              <a:rPr lang="en-US" dirty="0" smtClean="0"/>
              <a:t>We are required to obtain, verify and record certain information that identifies our clients, which information includes the name and address of the client and other information that will allow us to identify the client in accordance with the USA Patriot Act (Title III of Pub. L. 107-56, as amended (signed into law October 26, 2001)) and such other laws, rules and regulations.</a:t>
            </a:r>
          </a:p>
          <a:p>
            <a:r>
              <a:rPr lang="en-US" dirty="0" smtClean="0"/>
              <a:t>We do not provide legal, compliance, tax or accounting advice. </a:t>
            </a:r>
          </a:p>
          <a:p>
            <a:r>
              <a:rPr lang="en-US" dirty="0" smtClean="0"/>
              <a:t>For more information, including terms and conditions that apply to the service(s), please contact your Bank of America Merrill Lynch representative.</a:t>
            </a:r>
          </a:p>
          <a:p>
            <a:r>
              <a:rPr lang="en-US" dirty="0" smtClean="0"/>
              <a:t>Investment Banking Affiliates are not banks. The securities and financial instruments sold, offered or recommended by Investment Banking Affiliates, including without limitation money market mutual funds, are not bank deposits, are not guaranteed by, and are not otherwise obligations of, any bank, thrift or other subsidiary of Bank of America Corporation (unless explicitly stated otherwise), and are not insured by the Federal Deposit Insurance Corporation (“FDIC”) or any other governmental agency (unless explicitly stated otherwise). </a:t>
            </a:r>
          </a:p>
          <a:p>
            <a:r>
              <a:rPr lang="en-US" dirty="0" smtClean="0"/>
              <a:t>This document is intended for information purposes only and does not constitute investment advice or a recommendation or an offer or solicitation, and is not the basis for any contract to purchase or sell any security or other instrument, or for Investment Banking Affiliates or banking affiliates to enter into or arrange any type of transaction as a consequent of any information contained herein.</a:t>
            </a:r>
          </a:p>
          <a:p>
            <a:r>
              <a:rPr lang="en-US" dirty="0" smtClean="0"/>
              <a:t>With respect to investments in money market mutual funds, you should carefully consider a fund’s investment objectives, risks, charges, and expenses before investing. Although money market mutual funds seek to preserve the value of your investment at $1.00 per share, it is possible to lose money by investing in money market mutual funds. The value of investments and the income derived from them may go down as well as up and you may not get back your original investment. The level of yield may be subject to fluctuation and is not guaranteed. Changes in rates of exchange between currencies may cause the value of investments to decrease or increase.</a:t>
            </a:r>
          </a:p>
          <a:p>
            <a:r>
              <a:rPr lang="en-US" dirty="0" smtClean="0"/>
              <a:t>We have adopted policies and guidelines designed to preserve the independence of our research analysts. These policies prohibit employees from offering research coverage, a favorable research rating or a specific price target or offering to change a research rating or price target as consideration for or an inducement to obtain business or other compensation.</a:t>
            </a:r>
          </a:p>
          <a:p>
            <a:endParaRPr lang="en-US" dirty="0" smtClean="0"/>
          </a:p>
          <a:p>
            <a:r>
              <a:rPr lang="en-US" dirty="0" smtClean="0"/>
              <a:t>Copyright 2019 Bank of America Corporation. Bank of America N.A., Member FDIC, Equal Housing Lender.</a:t>
            </a:r>
          </a:p>
          <a:p>
            <a:endParaRPr lang="en-US" dirty="0" smtClean="0"/>
          </a:p>
          <a:p>
            <a:r>
              <a:rPr lang="en-US" dirty="0" smtClean="0"/>
              <a:t> </a:t>
            </a:r>
          </a:p>
          <a:p>
            <a:pPr lvl="0"/>
            <a:r>
              <a:rPr lang="en-US" dirty="0" smtClean="0"/>
              <a:t/>
            </a:r>
            <a:br>
              <a:rPr lang="en-US" dirty="0" smtClean="0"/>
            </a:br>
            <a:endParaRPr lang="en-US" dirty="0" smtClean="0"/>
          </a:p>
          <a:p>
            <a:pPr lvl="0"/>
            <a:endParaRPr lang="en-US" dirty="0" smtClean="0"/>
          </a:p>
          <a:p>
            <a:endParaRPr lang="en-US" dirty="0"/>
          </a:p>
        </p:txBody>
      </p:sp>
    </p:spTree>
    <p:extLst>
      <p:ext uri="{BB962C8B-B14F-4D97-AF65-F5344CB8AC3E}">
        <p14:creationId xmlns:p14="http://schemas.microsoft.com/office/powerpoint/2010/main" val="424090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Agenda</a:t>
            </a:r>
            <a:endParaRPr lang="en-US" dirty="0"/>
          </a:p>
        </p:txBody>
      </p:sp>
      <p:sp>
        <p:nvSpPr>
          <p:cNvPr id="4" name="Text Placeholder 3"/>
          <p:cNvSpPr>
            <a:spLocks noGrp="1"/>
          </p:cNvSpPr>
          <p:nvPr>
            <p:ph type="body" sz="quarter" idx="12"/>
          </p:nvPr>
        </p:nvSpPr>
        <p:spPr/>
        <p:txBody>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Your Bank of America team</a:t>
            </a:r>
          </a:p>
          <a:p>
            <a:pPr marL="285750" indent="-285750">
              <a:buFont typeface="Arial" panose="020B0604020202020204" pitchFamily="34" charset="0"/>
              <a:buChar char="•"/>
            </a:pPr>
            <a:r>
              <a:rPr lang="en-US" dirty="0" smtClean="0"/>
              <a:t>Our leadership and innovation working for you</a:t>
            </a:r>
          </a:p>
          <a:p>
            <a:pPr marL="285750" indent="-285750">
              <a:buFont typeface="Arial" panose="020B0604020202020204" pitchFamily="34" charset="0"/>
              <a:buChar char="•"/>
            </a:pPr>
            <a:r>
              <a:rPr lang="en-US" dirty="0" smtClean="0"/>
              <a:t>Commitment to Prepaid</a:t>
            </a:r>
          </a:p>
          <a:p>
            <a:pPr marL="285750" indent="-285750">
              <a:buFont typeface="Arial" panose="020B0604020202020204" pitchFamily="34" charset="0"/>
              <a:buChar char="•"/>
            </a:pPr>
            <a:r>
              <a:rPr lang="en-US" dirty="0" smtClean="0"/>
              <a:t>Electronic Payment Issuance Card (EPiC) Program history</a:t>
            </a:r>
          </a:p>
          <a:p>
            <a:pPr marL="285750" indent="-285750">
              <a:buFont typeface="Arial" panose="020B0604020202020204" pitchFamily="34" charset="0"/>
              <a:buChar char="•"/>
            </a:pPr>
            <a:r>
              <a:rPr lang="en-US" dirty="0" smtClean="0"/>
              <a:t>The cardholder experience</a:t>
            </a:r>
          </a:p>
          <a:p>
            <a:pPr marL="285750" indent="-285750">
              <a:buFont typeface="Arial" panose="020B0604020202020204" pitchFamily="34" charset="0"/>
              <a:buChar char="•"/>
            </a:pPr>
            <a:r>
              <a:rPr lang="en-US" dirty="0" smtClean="0"/>
              <a:t>Market shift to mobile</a:t>
            </a:r>
          </a:p>
          <a:p>
            <a:pPr marL="285750" indent="-285750">
              <a:buFont typeface="Arial" panose="020B0604020202020204" pitchFamily="34" charset="0"/>
              <a:buChar char="•"/>
            </a:pPr>
            <a:r>
              <a:rPr lang="en-US" dirty="0" smtClean="0"/>
              <a:t>Questions</a:t>
            </a:r>
            <a:endParaRPr lang="en-US" dirty="0"/>
          </a:p>
        </p:txBody>
      </p:sp>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9774" y="3848100"/>
            <a:ext cx="36418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8041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694036" y="1963501"/>
            <a:ext cx="2573164" cy="1209530"/>
          </a:xfrm>
          <a:prstGeom prst="rect">
            <a:avLst/>
          </a:prstGeom>
          <a:noFill/>
        </p:spPr>
        <p:txBody>
          <a:bodyPr wrap="square" lIns="100554" tIns="50276" rIns="100554" bIns="50276">
            <a:spAutoFit/>
          </a:bodyPr>
          <a:lstStyle/>
          <a:p>
            <a:pPr>
              <a:defRPr/>
            </a:pPr>
            <a:r>
              <a:rPr lang="en-US" sz="1200" dirty="0" smtClean="0"/>
              <a:t>Tammy Kennedy-Nichols</a:t>
            </a:r>
          </a:p>
          <a:p>
            <a:pPr>
              <a:defRPr/>
            </a:pPr>
            <a:r>
              <a:rPr lang="en-US" sz="1200" i="1" dirty="0" smtClean="0"/>
              <a:t>Senior Client Manager responsible for the State of Maryland relationship</a:t>
            </a:r>
            <a:endParaRPr lang="en-US" sz="1200" i="1" dirty="0"/>
          </a:p>
          <a:p>
            <a:pPr>
              <a:defRPr/>
            </a:pPr>
            <a:r>
              <a:rPr lang="en-US" sz="1200" dirty="0" smtClean="0">
                <a:hlinkClick r:id="rId6"/>
              </a:rPr>
              <a:t>tammy.kennedynichols@bofa.com</a:t>
            </a:r>
            <a:r>
              <a:rPr lang="en-US" sz="1200" dirty="0" smtClean="0"/>
              <a:t>	  </a:t>
            </a:r>
            <a:endParaRPr lang="en-US" sz="1200" dirty="0"/>
          </a:p>
          <a:p>
            <a:pPr>
              <a:defRPr/>
            </a:pPr>
            <a:r>
              <a:rPr lang="en-US" sz="1200" dirty="0"/>
              <a:t> </a:t>
            </a:r>
          </a:p>
        </p:txBody>
      </p:sp>
      <p:sp>
        <p:nvSpPr>
          <p:cNvPr id="20" name="TextBox 19"/>
          <p:cNvSpPr txBox="1"/>
          <p:nvPr/>
        </p:nvSpPr>
        <p:spPr>
          <a:xfrm>
            <a:off x="4409283" y="5827302"/>
            <a:ext cx="2448717" cy="286200"/>
          </a:xfrm>
          <a:prstGeom prst="rect">
            <a:avLst/>
          </a:prstGeom>
          <a:noFill/>
        </p:spPr>
        <p:txBody>
          <a:bodyPr wrap="square" lIns="100554" tIns="50276" rIns="100554" bIns="50276">
            <a:spAutoFit/>
          </a:bodyPr>
          <a:lstStyle/>
          <a:p>
            <a:pPr>
              <a:defRPr/>
            </a:pPr>
            <a:r>
              <a:rPr lang="en-US" sz="1200" dirty="0" smtClean="0"/>
              <a:t> </a:t>
            </a:r>
            <a:endParaRPr lang="en-US" sz="1200" dirty="0"/>
          </a:p>
        </p:txBody>
      </p:sp>
      <p:sp>
        <p:nvSpPr>
          <p:cNvPr id="25" name="TextBox 24"/>
          <p:cNvSpPr txBox="1"/>
          <p:nvPr/>
        </p:nvSpPr>
        <p:spPr>
          <a:xfrm>
            <a:off x="6652030" y="2552700"/>
            <a:ext cx="2951086" cy="1394196"/>
          </a:xfrm>
          <a:prstGeom prst="rect">
            <a:avLst/>
          </a:prstGeom>
          <a:noFill/>
        </p:spPr>
        <p:txBody>
          <a:bodyPr wrap="square" lIns="100554" tIns="50276" rIns="100554" bIns="50276">
            <a:spAutoFit/>
          </a:bodyPr>
          <a:lstStyle/>
          <a:p>
            <a:pPr>
              <a:defRPr/>
            </a:pPr>
            <a:r>
              <a:rPr lang="en-US" sz="1200" b="1" dirty="0" smtClean="0"/>
              <a:t>*All inquiries from the field are funneled through the SDU</a:t>
            </a:r>
          </a:p>
          <a:p>
            <a:pPr>
              <a:defRPr/>
            </a:pPr>
            <a:endParaRPr lang="en-US" sz="1200" dirty="0"/>
          </a:p>
          <a:p>
            <a:pPr>
              <a:defRPr/>
            </a:pPr>
            <a:r>
              <a:rPr lang="en-US" sz="1200" dirty="0" smtClean="0"/>
              <a:t>Prepaid </a:t>
            </a:r>
            <a:r>
              <a:rPr lang="en-US" sz="1200" dirty="0"/>
              <a:t>Client Support</a:t>
            </a:r>
          </a:p>
          <a:p>
            <a:pPr>
              <a:defRPr/>
            </a:pPr>
            <a:r>
              <a:rPr lang="en-US" sz="1200" i="1" dirty="0"/>
              <a:t>Day to day support for PAT and PRT inquiries</a:t>
            </a:r>
          </a:p>
          <a:p>
            <a:pPr>
              <a:defRPr/>
            </a:pPr>
            <a:r>
              <a:rPr lang="en-US" sz="1200" u="sng" dirty="0">
                <a:hlinkClick r:id="rId7"/>
              </a:rPr>
              <a:t>p</a:t>
            </a:r>
            <a:r>
              <a:rPr lang="en-US" sz="1200" u="sng" dirty="0" smtClean="0">
                <a:hlinkClick r:id="rId7"/>
              </a:rPr>
              <a:t>repaidclientsupport@bankofamerica.com</a:t>
            </a:r>
            <a:endParaRPr lang="en-US" sz="1200" dirty="0"/>
          </a:p>
          <a:p>
            <a:pPr>
              <a:defRPr/>
            </a:pPr>
            <a:endParaRPr lang="en-US" sz="1200" dirty="0"/>
          </a:p>
        </p:txBody>
      </p:sp>
      <p:sp>
        <p:nvSpPr>
          <p:cNvPr id="26" name="TextBox 25"/>
          <p:cNvSpPr txBox="1"/>
          <p:nvPr/>
        </p:nvSpPr>
        <p:spPr>
          <a:xfrm rot="16200000">
            <a:off x="4423027" y="3429199"/>
            <a:ext cx="3254560" cy="470710"/>
          </a:xfrm>
          <a:prstGeom prst="rect">
            <a:avLst/>
          </a:prstGeom>
          <a:solidFill>
            <a:srgbClr val="003A68"/>
          </a:solidFill>
        </p:spPr>
        <p:txBody>
          <a:bodyPr wrap="square" lIns="100554" tIns="50276" rIns="100554" bIns="50276" rtlCol="0">
            <a:spAutoFit/>
          </a:bodyPr>
          <a:lstStyle/>
          <a:p>
            <a:pPr algn="ctr"/>
            <a:r>
              <a:rPr lang="en-US" sz="2399" b="1" dirty="0">
                <a:solidFill>
                  <a:schemeClr val="bg1"/>
                </a:solidFill>
                <a:latin typeface="+mj-lt"/>
              </a:rPr>
              <a:t>EXTENDED TEAM</a:t>
            </a:r>
          </a:p>
        </p:txBody>
      </p:sp>
      <p:sp>
        <p:nvSpPr>
          <p:cNvPr id="33" name="Rectangle 15"/>
          <p:cNvSpPr>
            <a:spLocks noChangeArrowheads="1"/>
          </p:cNvSpPr>
          <p:nvPr>
            <p:custDataLst>
              <p:tags r:id="rId1"/>
            </p:custDataLst>
          </p:nvPr>
        </p:nvSpPr>
        <p:spPr bwMode="auto">
          <a:xfrm>
            <a:off x="1700170" y="1714500"/>
            <a:ext cx="2314789" cy="249001"/>
          </a:xfrm>
          <a:prstGeom prst="rect">
            <a:avLst/>
          </a:prstGeom>
          <a:solidFill>
            <a:srgbClr val="0073CF">
              <a:lumMod val="50000"/>
            </a:srgbClr>
          </a:solidFill>
          <a:ln w="12700" algn="ctr">
            <a:noFill/>
            <a:round/>
            <a:headEnd type="none" w="sm" len="sm"/>
            <a:tailEnd type="triangle" w="med" len="med"/>
          </a:ln>
        </p:spPr>
        <p:txBody>
          <a:bodyPr wrap="none" anchor="ctr"/>
          <a:lstStyle/>
          <a:p>
            <a:pPr lvl="0">
              <a:defRPr/>
            </a:pPr>
            <a:r>
              <a:rPr lang="en-US" sz="1200" dirty="0" smtClean="0">
                <a:solidFill>
                  <a:schemeClr val="bg1"/>
                </a:solidFill>
              </a:rPr>
              <a:t>State of Maryland Client </a:t>
            </a:r>
            <a:r>
              <a:rPr lang="en-US" sz="1200" dirty="0">
                <a:solidFill>
                  <a:schemeClr val="bg1"/>
                </a:solidFill>
              </a:rPr>
              <a:t>Manager</a:t>
            </a:r>
          </a:p>
        </p:txBody>
      </p:sp>
      <p:sp>
        <p:nvSpPr>
          <p:cNvPr id="37" name="Text Placeholder 1"/>
          <p:cNvSpPr txBox="1">
            <a:spLocks noGrp="1"/>
          </p:cNvSpPr>
          <p:nvPr>
            <p:ph type="body" sz="quarter" idx="10"/>
          </p:nvPr>
        </p:nvSpPr>
        <p:spPr>
          <a:prstGeom prst="rect">
            <a:avLst/>
          </a:prstGeom>
        </p:spPr>
        <p:txBody>
          <a:bodyPr vert="horz" lIns="0" tIns="0" rIns="0" bIns="0" rtlCol="0">
            <a:noAutofit/>
          </a:bodyPr>
          <a:lstStyle>
            <a:lvl1pPr marL="0" marR="0" indent="0" algn="l" defTabSz="473075" rtl="0" eaLnBrk="1" fontAlgn="base" latinLnBrk="0" hangingPunct="1">
              <a:lnSpc>
                <a:spcPct val="100000"/>
              </a:lnSpc>
              <a:spcBef>
                <a:spcPts val="0"/>
              </a:spcBef>
              <a:spcAft>
                <a:spcPct val="0"/>
              </a:spcAft>
              <a:buClrTx/>
              <a:buSzTx/>
              <a:buFontTx/>
              <a:buNone/>
              <a:tabLst/>
              <a:defRPr lang="en-US" sz="2800" b="1" kern="1200" baseline="0">
                <a:solidFill>
                  <a:srgbClr val="000000"/>
                </a:solidFill>
                <a:latin typeface="Calibri" pitchFamily="34" charset="0"/>
                <a:ea typeface="ＭＳ Ｐゴシック" charset="0"/>
                <a:cs typeface="Calibri" pitchFamily="34" charset="0"/>
              </a:defRPr>
            </a:lvl1pPr>
            <a:lvl2pPr marL="0" indent="0" algn="l" defTabSz="473173" rtl="0" eaLnBrk="1" fontAlgn="base" hangingPunct="1">
              <a:spcBef>
                <a:spcPts val="400"/>
              </a:spcBef>
              <a:spcAft>
                <a:spcPts val="400"/>
              </a:spcAft>
              <a:buFontTx/>
              <a:buNone/>
              <a:defRPr lang="en-US" sz="2800" kern="1200">
                <a:solidFill>
                  <a:schemeClr val="tx1"/>
                </a:solidFill>
                <a:latin typeface="Calibri" pitchFamily="34" charset="0"/>
                <a:ea typeface="ＭＳ Ｐゴシック" charset="0"/>
                <a:cs typeface="Calibri" pitchFamily="34" charset="0"/>
              </a:defRPr>
            </a:lvl2pPr>
            <a:lvl3pPr marL="357188" indent="-357188" algn="l" defTabSz="473173" rtl="0" eaLnBrk="1" fontAlgn="base" hangingPunct="1">
              <a:spcBef>
                <a:spcPts val="400"/>
              </a:spcBef>
              <a:spcAft>
                <a:spcPts val="400"/>
              </a:spcAft>
              <a:buFontTx/>
              <a:buNone/>
              <a:defRPr lang="en-US" sz="2800" kern="1200">
                <a:solidFill>
                  <a:schemeClr val="tx1"/>
                </a:solidFill>
                <a:latin typeface="Calibri" pitchFamily="34" charset="0"/>
                <a:ea typeface="ＭＳ Ｐゴシック" charset="0"/>
                <a:cs typeface="Calibri" pitchFamily="34" charset="0"/>
              </a:defRPr>
            </a:lvl3pPr>
            <a:lvl4pPr marL="628650" indent="-234950" algn="l" defTabSz="473173" rtl="0" eaLnBrk="1" fontAlgn="base" hangingPunct="1">
              <a:spcBef>
                <a:spcPts val="400"/>
              </a:spcBef>
              <a:spcAft>
                <a:spcPts val="400"/>
              </a:spcAft>
              <a:buFontTx/>
              <a:buNone/>
              <a:defRPr lang="en-US" sz="2800" kern="1200">
                <a:solidFill>
                  <a:schemeClr val="tx1"/>
                </a:solidFill>
                <a:latin typeface="Calibri" pitchFamily="34" charset="0"/>
                <a:ea typeface="ＭＳ Ｐゴシック" charset="0"/>
                <a:cs typeface="Calibri" pitchFamily="34" charset="0"/>
              </a:defRPr>
            </a:lvl4pPr>
            <a:lvl5pPr marL="0" indent="0" algn="l" defTabSz="473173" rtl="0" eaLnBrk="1" fontAlgn="base" hangingPunct="1">
              <a:spcBef>
                <a:spcPts val="400"/>
              </a:spcBef>
              <a:spcAft>
                <a:spcPts val="400"/>
              </a:spcAft>
              <a:buFontTx/>
              <a:buNone/>
              <a:defRPr lang="en-GB" sz="2800" kern="1200">
                <a:solidFill>
                  <a:schemeClr val="tx1"/>
                </a:solidFill>
                <a:latin typeface="Calibri" pitchFamily="34" charset="0"/>
                <a:ea typeface="ＭＳ Ｐゴシック" charset="0"/>
                <a:cs typeface="Calibri" pitchFamily="34" charset="0"/>
              </a:defRPr>
            </a:lvl5pPr>
            <a:lvl6pPr marL="617538" indent="-236538" algn="l" defTabSz="473650" rtl="0" eaLnBrk="1" latinLnBrk="0" hangingPunct="1">
              <a:spcBef>
                <a:spcPts val="400"/>
              </a:spcBef>
              <a:spcAft>
                <a:spcPts val="400"/>
              </a:spcAft>
              <a:buFont typeface="Wingdings" pitchFamily="2" charset="2"/>
              <a:buChar char="§"/>
              <a:defRPr lang="en-GB" sz="1400" kern="1200" dirty="0" smtClean="0">
                <a:solidFill>
                  <a:schemeClr val="tx1"/>
                </a:solidFill>
                <a:latin typeface="Calibri" pitchFamily="34" charset="0"/>
                <a:ea typeface="ＭＳ Ｐゴシック" charset="0"/>
                <a:cs typeface="Calibri" pitchFamily="34" charset="0"/>
              </a:defRPr>
            </a:lvl6pPr>
            <a:lvl7pPr marL="623888" indent="0" algn="l" defTabSz="473650" rtl="0" eaLnBrk="1" latinLnBrk="0" hangingPunct="1">
              <a:spcBef>
                <a:spcPts val="400"/>
              </a:spcBef>
              <a:spcAft>
                <a:spcPts val="400"/>
              </a:spcAft>
              <a:buFont typeface="Arial"/>
              <a:buNone/>
              <a:defRPr lang="en-GB" sz="1400" kern="1200" dirty="0" smtClean="0">
                <a:solidFill>
                  <a:schemeClr val="tx1"/>
                </a:solidFill>
                <a:latin typeface="Calibri" pitchFamily="34" charset="0"/>
                <a:ea typeface="ＭＳ Ｐゴシック" charset="0"/>
                <a:cs typeface="Calibri" pitchFamily="34" charset="0"/>
              </a:defRPr>
            </a:lvl7pPr>
            <a:lvl8pPr marL="623888" indent="0" algn="l" defTabSz="473650" rtl="0" eaLnBrk="1" latinLnBrk="0" hangingPunct="1">
              <a:spcBef>
                <a:spcPts val="400"/>
              </a:spcBef>
              <a:spcAft>
                <a:spcPts val="400"/>
              </a:spcAft>
              <a:buFont typeface="Arial"/>
              <a:buNone/>
              <a:defRPr lang="en-GB" sz="1400" kern="1200" dirty="0" smtClean="0">
                <a:solidFill>
                  <a:schemeClr val="tx1"/>
                </a:solidFill>
                <a:latin typeface="Calibri" pitchFamily="34" charset="0"/>
                <a:ea typeface="ＭＳ Ｐゴシック" charset="0"/>
                <a:cs typeface="Calibri" pitchFamily="34" charset="0"/>
              </a:defRPr>
            </a:lvl8pPr>
            <a:lvl9pPr marL="623888" indent="0" algn="l" defTabSz="473650" rtl="0" eaLnBrk="1" latinLnBrk="0" hangingPunct="1">
              <a:spcBef>
                <a:spcPts val="400"/>
              </a:spcBef>
              <a:spcAft>
                <a:spcPts val="400"/>
              </a:spcAft>
              <a:buFont typeface="Arial"/>
              <a:buNone/>
              <a:defRPr lang="en-GB" sz="1400" kern="1200" dirty="0" smtClean="0">
                <a:solidFill>
                  <a:schemeClr val="tx1"/>
                </a:solidFill>
                <a:latin typeface="Calibri" pitchFamily="34" charset="0"/>
                <a:ea typeface="ＭＳ Ｐゴシック" charset="0"/>
                <a:cs typeface="Calibri" pitchFamily="34" charset="0"/>
              </a:defRPr>
            </a:lvl9pPr>
          </a:lstStyle>
          <a:p>
            <a:r>
              <a:rPr lang="en-US" dirty="0" smtClean="0"/>
              <a:t>Your </a:t>
            </a:r>
            <a:r>
              <a:rPr lang="en-US" dirty="0"/>
              <a:t>Bank of America </a:t>
            </a:r>
            <a:r>
              <a:rPr lang="en-US" dirty="0" smtClean="0"/>
              <a:t>team</a:t>
            </a:r>
            <a:endParaRPr lang="en-US" dirty="0"/>
          </a:p>
        </p:txBody>
      </p:sp>
      <p:sp>
        <p:nvSpPr>
          <p:cNvPr id="2" name="TextBox 1"/>
          <p:cNvSpPr txBox="1"/>
          <p:nvPr/>
        </p:nvSpPr>
        <p:spPr>
          <a:xfrm>
            <a:off x="388510" y="6438900"/>
            <a:ext cx="914400" cy="914400"/>
          </a:xfrm>
          <a:prstGeom prst="rect">
            <a:avLst/>
          </a:prstGeom>
        </p:spPr>
        <p:txBody>
          <a:bodyPr wrap="none" lIns="0" tIns="0" rIns="0" bIns="0" rtlCol="0">
            <a:noAutofit/>
          </a:bodyPr>
          <a:lstStyle/>
          <a:p>
            <a:endParaRPr lang="en-US" sz="1800" dirty="0"/>
          </a:p>
        </p:txBody>
      </p:sp>
      <p:sp>
        <p:nvSpPr>
          <p:cNvPr id="17" name="TextBox 16"/>
          <p:cNvSpPr txBox="1"/>
          <p:nvPr/>
        </p:nvSpPr>
        <p:spPr>
          <a:xfrm>
            <a:off x="6660216" y="2791290"/>
            <a:ext cx="2951086" cy="470866"/>
          </a:xfrm>
          <a:prstGeom prst="rect">
            <a:avLst/>
          </a:prstGeom>
          <a:noFill/>
        </p:spPr>
        <p:txBody>
          <a:bodyPr wrap="square" lIns="100554" tIns="50276" rIns="100554" bIns="50276">
            <a:spAutoFit/>
          </a:bodyPr>
          <a:lstStyle/>
          <a:p>
            <a:pPr>
              <a:defRPr/>
            </a:pPr>
            <a:r>
              <a:rPr lang="en-US" sz="1200" dirty="0"/>
              <a:t>	  </a:t>
            </a:r>
          </a:p>
          <a:p>
            <a:pPr>
              <a:defRPr/>
            </a:pPr>
            <a:endParaRPr lang="en-US" sz="1200" dirty="0"/>
          </a:p>
        </p:txBody>
      </p:sp>
      <p:cxnSp>
        <p:nvCxnSpPr>
          <p:cNvPr id="19" name="Straight Connector 18"/>
          <p:cNvCxnSpPr/>
          <p:nvPr/>
        </p:nvCxnSpPr>
        <p:spPr>
          <a:xfrm>
            <a:off x="768304" y="1009512"/>
            <a:ext cx="0" cy="5987436"/>
          </a:xfrm>
          <a:prstGeom prst="line">
            <a:avLst/>
          </a:prstGeom>
          <a:noFill/>
          <a:ln w="12700" cap="flat" cmpd="sng" algn="ctr">
            <a:solidFill>
              <a:srgbClr val="A39382"/>
            </a:solidFill>
            <a:prstDash val="solid"/>
          </a:ln>
          <a:effectLst/>
        </p:spPr>
      </p:cxnSp>
      <p:sp>
        <p:nvSpPr>
          <p:cNvPr id="21" name="TextBox 20"/>
          <p:cNvSpPr txBox="1"/>
          <p:nvPr/>
        </p:nvSpPr>
        <p:spPr>
          <a:xfrm>
            <a:off x="1214381" y="6609412"/>
            <a:ext cx="7485682" cy="738353"/>
          </a:xfrm>
          <a:prstGeom prst="rect">
            <a:avLst/>
          </a:prstGeom>
        </p:spPr>
        <p:txBody>
          <a:bodyPr wrap="square" lIns="0" tIns="0" rIns="0" bIns="0" rtlCol="0">
            <a:spAutoFit/>
          </a:bodyPr>
          <a:lstStyle/>
          <a:p>
            <a:r>
              <a:rPr lang="en-US" sz="2399" b="1" dirty="0">
                <a:latin typeface="+mj-lt"/>
              </a:rPr>
              <a:t> An experienced, dedicated team backed by </a:t>
            </a:r>
          </a:p>
          <a:p>
            <a:r>
              <a:rPr lang="en-US" sz="2399" b="1" dirty="0">
                <a:latin typeface="+mj-lt"/>
              </a:rPr>
              <a:t>strong, reliable resources.</a:t>
            </a:r>
          </a:p>
        </p:txBody>
      </p:sp>
      <p:pic>
        <p:nvPicPr>
          <p:cNvPr id="22" name="Picture 21" descr="baml.png"/>
          <p:cNvPicPr>
            <a:picLocks noChangeAspect="1"/>
          </p:cNvPicPr>
          <p:nvPr/>
        </p:nvPicPr>
        <p:blipFill>
          <a:blip r:embed="rId8" cstate="email"/>
          <a:stretch>
            <a:fillRect/>
          </a:stretch>
        </p:blipFill>
        <p:spPr>
          <a:xfrm>
            <a:off x="422629" y="6435076"/>
            <a:ext cx="637759" cy="637759"/>
          </a:xfrm>
          <a:prstGeom prst="rect">
            <a:avLst/>
          </a:prstGeom>
        </p:spPr>
      </p:pic>
      <p:grpSp>
        <p:nvGrpSpPr>
          <p:cNvPr id="24" name="Group 43"/>
          <p:cNvGrpSpPr/>
          <p:nvPr/>
        </p:nvGrpSpPr>
        <p:grpSpPr>
          <a:xfrm>
            <a:off x="1005344" y="1950886"/>
            <a:ext cx="641462" cy="627814"/>
            <a:chOff x="443898" y="4585027"/>
            <a:chExt cx="641732" cy="628078"/>
          </a:xfrm>
        </p:grpSpPr>
        <p:sp>
          <p:nvSpPr>
            <p:cNvPr id="27" name="Oval 26"/>
            <p:cNvSpPr/>
            <p:nvPr/>
          </p:nvSpPr>
          <p:spPr bwMode="auto">
            <a:xfrm>
              <a:off x="443898" y="4585027"/>
              <a:ext cx="641732" cy="628078"/>
            </a:xfrm>
            <a:prstGeom prst="ellipse">
              <a:avLst/>
            </a:prstGeom>
            <a:solidFill>
              <a:schemeClr val="bg1"/>
            </a:solidFill>
            <a:ln w="44450">
              <a:solidFill>
                <a:srgbClr val="009CDE"/>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07955" tIns="107955" rIns="107955" bIns="107955" rtlCol="0" anchor="ctr"/>
            <a:lstStyle/>
            <a:p>
              <a:pPr algn="ctr" defTabSz="521072"/>
              <a:endParaRPr lang="en-US" sz="1599" dirty="0">
                <a:solidFill>
                  <a:schemeClr val="bg1"/>
                </a:solidFill>
                <a:cs typeface="Arial"/>
              </a:endParaRPr>
            </a:p>
          </p:txBody>
        </p:sp>
        <p:pic>
          <p:nvPicPr>
            <p:cNvPr id="29" name="Picture 9"/>
            <p:cNvPicPr>
              <a:picLocks noChangeAspect="1" noChangeArrowheads="1"/>
            </p:cNvPicPr>
            <p:nvPr/>
          </p:nvPicPr>
          <p:blipFill>
            <a:blip r:embed="rId9" cstate="email"/>
            <a:srcRect/>
            <a:stretch>
              <a:fillRect/>
            </a:stretch>
          </p:blipFill>
          <p:spPr bwMode="auto">
            <a:xfrm>
              <a:off x="581408" y="4754603"/>
              <a:ext cx="366712" cy="288925"/>
            </a:xfrm>
            <a:prstGeom prst="rect">
              <a:avLst/>
            </a:prstGeom>
            <a:noFill/>
            <a:ln w="9525">
              <a:noFill/>
              <a:miter lim="800000"/>
              <a:headEnd/>
              <a:tailEnd/>
            </a:ln>
          </p:spPr>
        </p:pic>
      </p:grpSp>
      <p:sp>
        <p:nvSpPr>
          <p:cNvPr id="30" name="TextBox 29"/>
          <p:cNvSpPr txBox="1"/>
          <p:nvPr/>
        </p:nvSpPr>
        <p:spPr>
          <a:xfrm>
            <a:off x="1679292" y="3400570"/>
            <a:ext cx="3045108" cy="1024864"/>
          </a:xfrm>
          <a:prstGeom prst="rect">
            <a:avLst/>
          </a:prstGeom>
          <a:noFill/>
        </p:spPr>
        <p:txBody>
          <a:bodyPr wrap="square" lIns="100554" tIns="50276" rIns="100554" bIns="50276">
            <a:spAutoFit/>
          </a:bodyPr>
          <a:lstStyle/>
          <a:p>
            <a:pPr>
              <a:defRPr/>
            </a:pPr>
            <a:r>
              <a:rPr lang="en-US" sz="1200" dirty="0"/>
              <a:t>Prepaid Card Specialist</a:t>
            </a:r>
          </a:p>
          <a:p>
            <a:pPr>
              <a:defRPr/>
            </a:pPr>
            <a:r>
              <a:rPr lang="en-US" sz="1200" i="1" dirty="0"/>
              <a:t>Strategic support on program enhancement</a:t>
            </a:r>
          </a:p>
          <a:p>
            <a:pPr>
              <a:defRPr/>
            </a:pPr>
            <a:r>
              <a:rPr lang="en-US" sz="1200" dirty="0"/>
              <a:t>Doris N. Dixon</a:t>
            </a:r>
          </a:p>
          <a:p>
            <a:pPr>
              <a:defRPr/>
            </a:pPr>
            <a:r>
              <a:rPr lang="en-US" sz="1200" dirty="0" smtClean="0">
                <a:hlinkClick r:id="rId10"/>
              </a:rPr>
              <a:t>doris.n.dixon@bofa.com </a:t>
            </a:r>
            <a:r>
              <a:rPr lang="en-US" sz="1200" dirty="0" smtClean="0"/>
              <a:t>	  </a:t>
            </a:r>
            <a:endParaRPr lang="en-US" sz="1200" dirty="0"/>
          </a:p>
          <a:p>
            <a:pPr>
              <a:defRPr/>
            </a:pPr>
            <a:r>
              <a:rPr lang="en-US" sz="1200" dirty="0"/>
              <a:t> </a:t>
            </a:r>
          </a:p>
        </p:txBody>
      </p:sp>
      <p:sp>
        <p:nvSpPr>
          <p:cNvPr id="31" name="Rectangle 15"/>
          <p:cNvSpPr>
            <a:spLocks noChangeArrowheads="1"/>
          </p:cNvSpPr>
          <p:nvPr>
            <p:custDataLst>
              <p:tags r:id="rId2"/>
            </p:custDataLst>
          </p:nvPr>
        </p:nvSpPr>
        <p:spPr bwMode="auto">
          <a:xfrm>
            <a:off x="1685426" y="3151569"/>
            <a:ext cx="2314789" cy="249001"/>
          </a:xfrm>
          <a:prstGeom prst="rect">
            <a:avLst/>
          </a:prstGeom>
          <a:solidFill>
            <a:srgbClr val="0073CF">
              <a:lumMod val="50000"/>
            </a:srgbClr>
          </a:solidFill>
          <a:ln w="12700" algn="ctr">
            <a:noFill/>
            <a:round/>
            <a:headEnd type="none" w="sm" len="sm"/>
            <a:tailEnd type="triangle" w="med" len="med"/>
          </a:ln>
        </p:spPr>
        <p:txBody>
          <a:bodyPr wrap="none" anchor="ctr"/>
          <a:lstStyle/>
          <a:p>
            <a:pPr lvl="0">
              <a:defRPr/>
            </a:pPr>
            <a:r>
              <a:rPr lang="en-US" sz="1200" dirty="0" smtClean="0">
                <a:solidFill>
                  <a:schemeClr val="bg1"/>
                </a:solidFill>
              </a:rPr>
              <a:t>Prepaid Card Specialist</a:t>
            </a:r>
            <a:endParaRPr lang="en-US" sz="1200" dirty="0">
              <a:solidFill>
                <a:schemeClr val="bg1"/>
              </a:solidFill>
            </a:endParaRPr>
          </a:p>
        </p:txBody>
      </p:sp>
      <p:grpSp>
        <p:nvGrpSpPr>
          <p:cNvPr id="32" name="Group 43"/>
          <p:cNvGrpSpPr/>
          <p:nvPr/>
        </p:nvGrpSpPr>
        <p:grpSpPr>
          <a:xfrm>
            <a:off x="990600" y="3387955"/>
            <a:ext cx="641462" cy="627814"/>
            <a:chOff x="443898" y="4585027"/>
            <a:chExt cx="641732" cy="628078"/>
          </a:xfrm>
        </p:grpSpPr>
        <p:sp>
          <p:nvSpPr>
            <p:cNvPr id="36" name="Oval 35"/>
            <p:cNvSpPr/>
            <p:nvPr/>
          </p:nvSpPr>
          <p:spPr bwMode="auto">
            <a:xfrm>
              <a:off x="443898" y="4585027"/>
              <a:ext cx="641732" cy="628078"/>
            </a:xfrm>
            <a:prstGeom prst="ellipse">
              <a:avLst/>
            </a:prstGeom>
            <a:solidFill>
              <a:schemeClr val="bg1"/>
            </a:solidFill>
            <a:ln w="44450">
              <a:solidFill>
                <a:srgbClr val="009CDE"/>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07955" tIns="107955" rIns="107955" bIns="107955" rtlCol="0" anchor="ctr"/>
            <a:lstStyle/>
            <a:p>
              <a:pPr algn="ctr" defTabSz="521072"/>
              <a:endParaRPr lang="en-US" sz="1599" dirty="0">
                <a:solidFill>
                  <a:schemeClr val="bg1"/>
                </a:solidFill>
                <a:cs typeface="Arial"/>
              </a:endParaRPr>
            </a:p>
          </p:txBody>
        </p:sp>
        <p:pic>
          <p:nvPicPr>
            <p:cNvPr id="39" name="Picture 9"/>
            <p:cNvPicPr>
              <a:picLocks noChangeAspect="1" noChangeArrowheads="1"/>
            </p:cNvPicPr>
            <p:nvPr/>
          </p:nvPicPr>
          <p:blipFill>
            <a:blip r:embed="rId9" cstate="email"/>
            <a:srcRect/>
            <a:stretch>
              <a:fillRect/>
            </a:stretch>
          </p:blipFill>
          <p:spPr bwMode="auto">
            <a:xfrm>
              <a:off x="581408" y="4754603"/>
              <a:ext cx="366712" cy="288925"/>
            </a:xfrm>
            <a:prstGeom prst="rect">
              <a:avLst/>
            </a:prstGeom>
            <a:noFill/>
            <a:ln w="9525">
              <a:noFill/>
              <a:miter lim="800000"/>
              <a:headEnd/>
              <a:tailEnd/>
            </a:ln>
          </p:spPr>
        </p:pic>
      </p:grpSp>
      <p:sp>
        <p:nvSpPr>
          <p:cNvPr id="40" name="TextBox 39"/>
          <p:cNvSpPr txBox="1"/>
          <p:nvPr/>
        </p:nvSpPr>
        <p:spPr>
          <a:xfrm>
            <a:off x="1679292" y="4935301"/>
            <a:ext cx="2573164" cy="840198"/>
          </a:xfrm>
          <a:prstGeom prst="rect">
            <a:avLst/>
          </a:prstGeom>
          <a:noFill/>
        </p:spPr>
        <p:txBody>
          <a:bodyPr wrap="square" lIns="100554" tIns="50276" rIns="100554" bIns="50276">
            <a:spAutoFit/>
          </a:bodyPr>
          <a:lstStyle/>
          <a:p>
            <a:pPr>
              <a:defRPr/>
            </a:pPr>
            <a:r>
              <a:rPr lang="en-US" sz="1200" dirty="0"/>
              <a:t>Sabrina Clark</a:t>
            </a:r>
          </a:p>
          <a:p>
            <a:pPr>
              <a:defRPr/>
            </a:pPr>
            <a:r>
              <a:rPr lang="en-US" sz="1200" dirty="0" smtClean="0">
                <a:hlinkClick r:id="rId11"/>
              </a:rPr>
              <a:t>sabrina.clark@bofa.com</a:t>
            </a:r>
            <a:endParaRPr lang="en-US" sz="1200" dirty="0"/>
          </a:p>
          <a:p>
            <a:pPr>
              <a:defRPr/>
            </a:pPr>
            <a:r>
              <a:rPr lang="en-US" sz="1200" dirty="0" smtClean="0"/>
              <a:t>	  </a:t>
            </a:r>
            <a:endParaRPr lang="en-US" sz="1200" dirty="0"/>
          </a:p>
          <a:p>
            <a:pPr>
              <a:defRPr/>
            </a:pPr>
            <a:r>
              <a:rPr lang="en-US" sz="1200" dirty="0"/>
              <a:t> </a:t>
            </a:r>
          </a:p>
        </p:txBody>
      </p:sp>
      <p:sp>
        <p:nvSpPr>
          <p:cNvPr id="41" name="Rectangle 15"/>
          <p:cNvSpPr>
            <a:spLocks noChangeArrowheads="1"/>
          </p:cNvSpPr>
          <p:nvPr>
            <p:custDataLst>
              <p:tags r:id="rId3"/>
            </p:custDataLst>
          </p:nvPr>
        </p:nvSpPr>
        <p:spPr bwMode="auto">
          <a:xfrm>
            <a:off x="1685426" y="4686300"/>
            <a:ext cx="2314789" cy="249001"/>
          </a:xfrm>
          <a:prstGeom prst="rect">
            <a:avLst/>
          </a:prstGeom>
          <a:solidFill>
            <a:srgbClr val="0073CF">
              <a:lumMod val="50000"/>
            </a:srgbClr>
          </a:solidFill>
          <a:ln w="12700" algn="ctr">
            <a:noFill/>
            <a:round/>
            <a:headEnd type="none" w="sm" len="sm"/>
            <a:tailEnd type="triangle" w="med" len="med"/>
          </a:ln>
        </p:spPr>
        <p:txBody>
          <a:bodyPr wrap="none" anchor="ctr"/>
          <a:lstStyle/>
          <a:p>
            <a:pPr lvl="0">
              <a:defRPr/>
            </a:pPr>
            <a:r>
              <a:rPr lang="en-US" sz="1200" dirty="0" smtClean="0">
                <a:solidFill>
                  <a:schemeClr val="bg1"/>
                </a:solidFill>
              </a:rPr>
              <a:t>Prepaid Card Account Manager</a:t>
            </a:r>
            <a:endParaRPr lang="en-US" sz="1200" dirty="0">
              <a:solidFill>
                <a:schemeClr val="bg1"/>
              </a:solidFill>
            </a:endParaRPr>
          </a:p>
        </p:txBody>
      </p:sp>
      <p:grpSp>
        <p:nvGrpSpPr>
          <p:cNvPr id="42" name="Group 43"/>
          <p:cNvGrpSpPr/>
          <p:nvPr/>
        </p:nvGrpSpPr>
        <p:grpSpPr>
          <a:xfrm>
            <a:off x="990600" y="4922686"/>
            <a:ext cx="641462" cy="627814"/>
            <a:chOff x="443898" y="4585027"/>
            <a:chExt cx="641732" cy="628078"/>
          </a:xfrm>
        </p:grpSpPr>
        <p:sp>
          <p:nvSpPr>
            <p:cNvPr id="43" name="Oval 42"/>
            <p:cNvSpPr/>
            <p:nvPr/>
          </p:nvSpPr>
          <p:spPr bwMode="auto">
            <a:xfrm>
              <a:off x="443898" y="4585027"/>
              <a:ext cx="641732" cy="628078"/>
            </a:xfrm>
            <a:prstGeom prst="ellipse">
              <a:avLst/>
            </a:prstGeom>
            <a:solidFill>
              <a:schemeClr val="bg1"/>
            </a:solidFill>
            <a:ln w="44450">
              <a:solidFill>
                <a:srgbClr val="009CDE"/>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07955" tIns="107955" rIns="107955" bIns="107955" rtlCol="0" anchor="ctr"/>
            <a:lstStyle/>
            <a:p>
              <a:pPr algn="ctr" defTabSz="521072"/>
              <a:endParaRPr lang="en-US" sz="1599" dirty="0">
                <a:solidFill>
                  <a:schemeClr val="bg1"/>
                </a:solidFill>
                <a:cs typeface="Arial"/>
              </a:endParaRPr>
            </a:p>
          </p:txBody>
        </p:sp>
        <p:pic>
          <p:nvPicPr>
            <p:cNvPr id="44" name="Picture 9"/>
            <p:cNvPicPr>
              <a:picLocks noChangeAspect="1" noChangeArrowheads="1"/>
            </p:cNvPicPr>
            <p:nvPr/>
          </p:nvPicPr>
          <p:blipFill>
            <a:blip r:embed="rId9" cstate="email"/>
            <a:srcRect/>
            <a:stretch>
              <a:fillRect/>
            </a:stretch>
          </p:blipFill>
          <p:spPr bwMode="auto">
            <a:xfrm>
              <a:off x="581408" y="4754603"/>
              <a:ext cx="366712" cy="288925"/>
            </a:xfrm>
            <a:prstGeom prst="rect">
              <a:avLst/>
            </a:prstGeom>
            <a:noFill/>
            <a:ln w="9525">
              <a:noFill/>
              <a:miter lim="800000"/>
              <a:headEnd/>
              <a:tailEnd/>
            </a:ln>
          </p:spPr>
        </p:pic>
      </p:grpSp>
    </p:spTree>
    <p:extLst>
      <p:ext uri="{BB962C8B-B14F-4D97-AF65-F5344CB8AC3E}">
        <p14:creationId xmlns:p14="http://schemas.microsoft.com/office/powerpoint/2010/main" val="1831079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t>Our leadership and innovation working for you</a:t>
            </a:r>
          </a:p>
        </p:txBody>
      </p:sp>
      <p:sp>
        <p:nvSpPr>
          <p:cNvPr id="68" name="Rectangle 67"/>
          <p:cNvSpPr/>
          <p:nvPr/>
        </p:nvSpPr>
        <p:spPr>
          <a:xfrm>
            <a:off x="3556815" y="5453360"/>
            <a:ext cx="5835091" cy="1317552"/>
          </a:xfrm>
          <a:prstGeom prst="rect">
            <a:avLst/>
          </a:prstGeom>
        </p:spPr>
        <p:txBody>
          <a:bodyPr wrap="square" lIns="83072" tIns="41535" rIns="83072" bIns="41535">
            <a:spAutoFit/>
          </a:bodyPr>
          <a:lstStyle/>
          <a:p>
            <a:pPr defTabSz="914072">
              <a:spcAft>
                <a:spcPts val="545"/>
              </a:spcAft>
            </a:pPr>
            <a:r>
              <a:rPr lang="en-US" b="1" dirty="0">
                <a:solidFill>
                  <a:srgbClr val="012169"/>
                </a:solidFill>
              </a:rPr>
              <a:t>INVESTMENT AND </a:t>
            </a:r>
            <a:r>
              <a:rPr lang="en-US" b="1" dirty="0" smtClean="0">
                <a:solidFill>
                  <a:srgbClr val="012169"/>
                </a:solidFill>
              </a:rPr>
              <a:t>INNOVATION</a:t>
            </a:r>
          </a:p>
          <a:p>
            <a:pPr lvl="1" defTabSz="914072">
              <a:spcAft>
                <a:spcPts val="545"/>
              </a:spcAft>
            </a:pPr>
            <a:r>
              <a:rPr lang="en-US" sz="1400" dirty="0">
                <a:solidFill>
                  <a:srgbClr val="857363"/>
                </a:solidFill>
              </a:rPr>
              <a:t>Focus on </a:t>
            </a:r>
            <a:r>
              <a:rPr lang="en-US" sz="1400" dirty="0" smtClean="0">
                <a:solidFill>
                  <a:srgbClr val="857363"/>
                </a:solidFill>
              </a:rPr>
              <a:t>providing sustainable programs </a:t>
            </a:r>
            <a:r>
              <a:rPr lang="en-US" sz="1400" dirty="0">
                <a:solidFill>
                  <a:srgbClr val="857363"/>
                </a:solidFill>
              </a:rPr>
              <a:t>while we maintain a stable and consistent platform through active investment in our </a:t>
            </a:r>
            <a:r>
              <a:rPr lang="en-US" sz="1400" dirty="0" smtClean="0">
                <a:solidFill>
                  <a:srgbClr val="857363"/>
                </a:solidFill>
              </a:rPr>
              <a:t>prepaid </a:t>
            </a:r>
            <a:r>
              <a:rPr lang="en-US" sz="1400" dirty="0">
                <a:solidFill>
                  <a:srgbClr val="857363"/>
                </a:solidFill>
              </a:rPr>
              <a:t>card products, our people and new technologies </a:t>
            </a:r>
            <a:r>
              <a:rPr lang="en-US" sz="1400" dirty="0" smtClean="0">
                <a:solidFill>
                  <a:srgbClr val="857363"/>
                </a:solidFill>
              </a:rPr>
              <a:t>and </a:t>
            </a:r>
            <a:r>
              <a:rPr lang="en-US" sz="1400" dirty="0">
                <a:solidFill>
                  <a:srgbClr val="857363"/>
                </a:solidFill>
              </a:rPr>
              <a:t>bring </a:t>
            </a:r>
            <a:r>
              <a:rPr lang="en-US" sz="1400" dirty="0" smtClean="0">
                <a:solidFill>
                  <a:srgbClr val="857363"/>
                </a:solidFill>
              </a:rPr>
              <a:t>you the </a:t>
            </a:r>
            <a:r>
              <a:rPr lang="en-US" sz="1400" dirty="0">
                <a:solidFill>
                  <a:srgbClr val="857363"/>
                </a:solidFill>
              </a:rPr>
              <a:t>latest </a:t>
            </a:r>
            <a:r>
              <a:rPr lang="en-US" sz="1400" dirty="0" smtClean="0">
                <a:solidFill>
                  <a:srgbClr val="857363"/>
                </a:solidFill>
              </a:rPr>
              <a:t>in card innovation. </a:t>
            </a:r>
            <a:endParaRPr lang="en-US" sz="1400" dirty="0">
              <a:solidFill>
                <a:srgbClr val="857363"/>
              </a:solidFill>
            </a:endParaRPr>
          </a:p>
        </p:txBody>
      </p:sp>
      <p:sp>
        <p:nvSpPr>
          <p:cNvPr id="71" name="Rectangle 70"/>
          <p:cNvSpPr/>
          <p:nvPr/>
        </p:nvSpPr>
        <p:spPr>
          <a:xfrm>
            <a:off x="3556815" y="4304288"/>
            <a:ext cx="5866159" cy="886665"/>
          </a:xfrm>
          <a:prstGeom prst="rect">
            <a:avLst/>
          </a:prstGeom>
          <a:noFill/>
        </p:spPr>
        <p:txBody>
          <a:bodyPr wrap="square" lIns="83072" tIns="41535" rIns="83072" bIns="41535">
            <a:spAutoFit/>
          </a:bodyPr>
          <a:lstStyle/>
          <a:p>
            <a:pPr defTabSz="914072">
              <a:spcAft>
                <a:spcPts val="545"/>
              </a:spcAft>
            </a:pPr>
            <a:r>
              <a:rPr lang="en-US" b="1" dirty="0" smtClean="0">
                <a:solidFill>
                  <a:srgbClr val="012169"/>
                </a:solidFill>
              </a:rPr>
              <a:t>DEDICATED SERVICE</a:t>
            </a:r>
          </a:p>
          <a:p>
            <a:pPr lvl="1" defTabSz="914072"/>
            <a:r>
              <a:rPr lang="en-US" sz="1400" dirty="0" smtClean="0">
                <a:solidFill>
                  <a:srgbClr val="857363"/>
                </a:solidFill>
              </a:rPr>
              <a:t>Receive support when and where you need it from </a:t>
            </a:r>
            <a:r>
              <a:rPr lang="en-US" sz="1400" dirty="0">
                <a:solidFill>
                  <a:srgbClr val="857363"/>
                </a:solidFill>
              </a:rPr>
              <a:t>U.S.-based </a:t>
            </a:r>
            <a:r>
              <a:rPr lang="en-US" sz="1400" dirty="0" smtClean="0">
                <a:solidFill>
                  <a:srgbClr val="857363"/>
                </a:solidFill>
              </a:rPr>
              <a:t>teams dedicated to our clients and empowered to</a:t>
            </a:r>
            <a:r>
              <a:rPr lang="en-US" sz="1400" dirty="0" smtClean="0">
                <a:solidFill>
                  <a:srgbClr val="C00000"/>
                </a:solidFill>
              </a:rPr>
              <a:t> </a:t>
            </a:r>
            <a:r>
              <a:rPr lang="en-US" sz="1400" dirty="0">
                <a:solidFill>
                  <a:srgbClr val="857363"/>
                </a:solidFill>
              </a:rPr>
              <a:t>assist </a:t>
            </a:r>
            <a:r>
              <a:rPr lang="en-US" sz="1400" dirty="0" smtClean="0">
                <a:solidFill>
                  <a:srgbClr val="857363"/>
                </a:solidFill>
              </a:rPr>
              <a:t>cardholders.</a:t>
            </a:r>
            <a:endParaRPr lang="en-US" sz="1400" b="1" dirty="0">
              <a:solidFill>
                <a:srgbClr val="857363"/>
              </a:solidFill>
            </a:endParaRPr>
          </a:p>
        </p:txBody>
      </p:sp>
      <p:sp>
        <p:nvSpPr>
          <p:cNvPr id="75" name="Rectangle 74"/>
          <p:cNvSpPr/>
          <p:nvPr/>
        </p:nvSpPr>
        <p:spPr>
          <a:xfrm>
            <a:off x="3556815" y="3028116"/>
            <a:ext cx="5835091" cy="1102109"/>
          </a:xfrm>
          <a:prstGeom prst="rect">
            <a:avLst/>
          </a:prstGeom>
          <a:noFill/>
        </p:spPr>
        <p:txBody>
          <a:bodyPr wrap="square" lIns="83072" tIns="41535" rIns="83072" bIns="41535">
            <a:spAutoFit/>
          </a:bodyPr>
          <a:lstStyle/>
          <a:p>
            <a:pPr defTabSz="914072">
              <a:spcAft>
                <a:spcPts val="545"/>
              </a:spcAft>
            </a:pPr>
            <a:r>
              <a:rPr lang="en-US" b="1" dirty="0" smtClean="0">
                <a:solidFill>
                  <a:srgbClr val="012169"/>
                </a:solidFill>
              </a:rPr>
              <a:t>RELATIONSHIP BANK</a:t>
            </a:r>
          </a:p>
          <a:p>
            <a:pPr lvl="1" defTabSz="914072"/>
            <a:r>
              <a:rPr lang="en-US" sz="1400" dirty="0" smtClean="0">
                <a:solidFill>
                  <a:srgbClr val="857363"/>
                </a:solidFill>
              </a:rPr>
              <a:t>Collaborate confidently knowing that our </a:t>
            </a:r>
            <a:r>
              <a:rPr lang="en-US" sz="1400" dirty="0">
                <a:solidFill>
                  <a:srgbClr val="857363"/>
                </a:solidFill>
              </a:rPr>
              <a:t>holistic approach to meeting your financial needs – </a:t>
            </a:r>
            <a:r>
              <a:rPr lang="en-US" sz="1400" dirty="0" smtClean="0">
                <a:solidFill>
                  <a:srgbClr val="857363"/>
                </a:solidFill>
              </a:rPr>
              <a:t>offering </a:t>
            </a:r>
            <a:r>
              <a:rPr lang="en-US" sz="1400" dirty="0">
                <a:solidFill>
                  <a:srgbClr val="857363"/>
                </a:solidFill>
              </a:rPr>
              <a:t>treasury and other </a:t>
            </a:r>
            <a:r>
              <a:rPr lang="en-US" sz="1400" dirty="0" smtClean="0">
                <a:solidFill>
                  <a:srgbClr val="857363"/>
                </a:solidFill>
              </a:rPr>
              <a:t>services –  </a:t>
            </a:r>
            <a:r>
              <a:rPr lang="en-US" sz="1400" dirty="0">
                <a:solidFill>
                  <a:srgbClr val="857363"/>
                </a:solidFill>
              </a:rPr>
              <a:t>means we </a:t>
            </a:r>
            <a:r>
              <a:rPr lang="en-US" sz="1400" dirty="0" smtClean="0">
                <a:solidFill>
                  <a:srgbClr val="857363"/>
                </a:solidFill>
              </a:rPr>
              <a:t>know and understand </a:t>
            </a:r>
            <a:r>
              <a:rPr lang="en-US" sz="1400" dirty="0">
                <a:solidFill>
                  <a:srgbClr val="857363"/>
                </a:solidFill>
              </a:rPr>
              <a:t>your </a:t>
            </a:r>
            <a:r>
              <a:rPr lang="en-US" sz="1400" dirty="0" smtClean="0">
                <a:solidFill>
                  <a:srgbClr val="857363"/>
                </a:solidFill>
              </a:rPr>
              <a:t>business.</a:t>
            </a:r>
            <a:endParaRPr lang="en-US" sz="1400" dirty="0">
              <a:solidFill>
                <a:srgbClr val="857363"/>
              </a:solidFill>
            </a:endParaRPr>
          </a:p>
        </p:txBody>
      </p:sp>
      <p:sp>
        <p:nvSpPr>
          <p:cNvPr id="78" name="Rectangle 77"/>
          <p:cNvSpPr/>
          <p:nvPr/>
        </p:nvSpPr>
        <p:spPr>
          <a:xfrm>
            <a:off x="3581400" y="1790700"/>
            <a:ext cx="5716566" cy="886665"/>
          </a:xfrm>
          <a:prstGeom prst="rect">
            <a:avLst/>
          </a:prstGeom>
        </p:spPr>
        <p:txBody>
          <a:bodyPr wrap="square" lIns="83072" tIns="41535" rIns="83072" bIns="41535">
            <a:spAutoFit/>
          </a:bodyPr>
          <a:lstStyle/>
          <a:p>
            <a:pPr defTabSz="914072">
              <a:spcAft>
                <a:spcPts val="545"/>
              </a:spcAft>
            </a:pPr>
            <a:r>
              <a:rPr lang="en-US" b="1" dirty="0" smtClean="0">
                <a:solidFill>
                  <a:srgbClr val="012169"/>
                </a:solidFill>
              </a:rPr>
              <a:t>COMPREHENSIVE OFFERING</a:t>
            </a:r>
          </a:p>
          <a:p>
            <a:pPr lvl="1" defTabSz="914072"/>
            <a:r>
              <a:rPr lang="en-US" sz="1400" dirty="0" smtClean="0">
                <a:solidFill>
                  <a:srgbClr val="857363"/>
                </a:solidFill>
              </a:rPr>
              <a:t>Drive value into your organization through our ability to match your payment needs to best-in-class payment solutions and technology.*</a:t>
            </a:r>
            <a:endParaRPr lang="en-US" sz="1400" dirty="0">
              <a:solidFill>
                <a:srgbClr val="857363"/>
              </a:solidFill>
            </a:endParaRPr>
          </a:p>
        </p:txBody>
      </p:sp>
      <p:sp>
        <p:nvSpPr>
          <p:cNvPr id="32" name="Rectangle 31"/>
          <p:cNvSpPr/>
          <p:nvPr/>
        </p:nvSpPr>
        <p:spPr>
          <a:xfrm>
            <a:off x="-152400" y="2444472"/>
            <a:ext cx="2947377" cy="2062103"/>
          </a:xfrm>
          <a:prstGeom prst="rect">
            <a:avLst/>
          </a:prstGeom>
        </p:spPr>
        <p:txBody>
          <a:bodyPr wrap="square">
            <a:spAutoFit/>
          </a:bodyPr>
          <a:lstStyle/>
          <a:p>
            <a:pPr algn="r" defTabSz="894628">
              <a:spcAft>
                <a:spcPts val="648"/>
              </a:spcAft>
            </a:pPr>
            <a:r>
              <a:rPr lang="en-US" sz="3200" dirty="0" smtClean="0">
                <a:solidFill>
                  <a:srgbClr val="009CDE"/>
                </a:solidFill>
              </a:rPr>
              <a:t>We are committed to the prepaid industry</a:t>
            </a:r>
            <a:endParaRPr lang="en-US" sz="3200" dirty="0">
              <a:solidFill>
                <a:srgbClr val="009CDE"/>
              </a:solidFill>
            </a:endParaRPr>
          </a:p>
        </p:txBody>
      </p:sp>
      <p:cxnSp>
        <p:nvCxnSpPr>
          <p:cNvPr id="40" name="Straight Connector 39"/>
          <p:cNvCxnSpPr/>
          <p:nvPr/>
        </p:nvCxnSpPr>
        <p:spPr bwMode="auto">
          <a:xfrm rot="5400000">
            <a:off x="912508" y="4154793"/>
            <a:ext cx="4575785" cy="0"/>
          </a:xfrm>
          <a:prstGeom prst="line">
            <a:avLst/>
          </a:prstGeom>
          <a:solidFill>
            <a:schemeClr val="accent1"/>
          </a:solidFill>
          <a:ln w="12700" cap="flat" cmpd="sng" algn="ctr">
            <a:solidFill>
              <a:schemeClr val="accent5"/>
            </a:solidFill>
            <a:prstDash val="solid"/>
            <a:round/>
            <a:headEnd type="none" w="med" len="med"/>
            <a:tailEnd type="none" w="med" len="med"/>
          </a:ln>
          <a:effectLst/>
        </p:spPr>
      </p:cxnSp>
      <p:sp>
        <p:nvSpPr>
          <p:cNvPr id="2" name="TextBox 1"/>
          <p:cNvSpPr txBox="1"/>
          <p:nvPr/>
        </p:nvSpPr>
        <p:spPr>
          <a:xfrm>
            <a:off x="1906588" y="7353300"/>
            <a:ext cx="8153400" cy="138499"/>
          </a:xfrm>
          <a:prstGeom prst="rect">
            <a:avLst/>
          </a:prstGeom>
        </p:spPr>
        <p:txBody>
          <a:bodyPr wrap="square" lIns="0" tIns="0" rIns="0" bIns="0" rtlCol="0">
            <a:spAutoFit/>
          </a:bodyPr>
          <a:lstStyle/>
          <a:p>
            <a:r>
              <a:rPr lang="en-US" sz="900" dirty="0" smtClean="0"/>
              <a:t>*BAML Commercial </a:t>
            </a:r>
            <a:r>
              <a:rPr lang="en-US" sz="900" dirty="0"/>
              <a:t>Prepaid’s </a:t>
            </a:r>
            <a:r>
              <a:rPr lang="en-US" sz="900" dirty="0" smtClean="0"/>
              <a:t>government programs </a:t>
            </a:r>
            <a:r>
              <a:rPr lang="en-US" sz="900" dirty="0"/>
              <a:t>are consistently rated as the best programs in the nation by consumer advocacy group National </a:t>
            </a:r>
            <a:r>
              <a:rPr lang="en-US" sz="900" dirty="0" smtClean="0"/>
              <a:t>Consumer </a:t>
            </a:r>
            <a:r>
              <a:rPr lang="en-US" sz="900" dirty="0"/>
              <a:t>Law </a:t>
            </a:r>
            <a:r>
              <a:rPr lang="en-US" sz="900" dirty="0" smtClean="0"/>
              <a:t>Center</a:t>
            </a:r>
            <a:endParaRPr lang="en-US" sz="900" dirty="0"/>
          </a:p>
        </p:txBody>
      </p:sp>
    </p:spTree>
    <p:extLst>
      <p:ext uri="{BB962C8B-B14F-4D97-AF65-F5344CB8AC3E}">
        <p14:creationId xmlns:p14="http://schemas.microsoft.com/office/powerpoint/2010/main" val="325282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167"/>
          <p:cNvSpPr/>
          <p:nvPr/>
        </p:nvSpPr>
        <p:spPr bwMode="auto">
          <a:xfrm>
            <a:off x="6409361" y="2964421"/>
            <a:ext cx="3108046" cy="987552"/>
          </a:xfrm>
          <a:prstGeom prst="rect">
            <a:avLst/>
          </a:prstGeom>
          <a:solidFill>
            <a:srgbClr val="A39382"/>
          </a:solidFill>
          <a:ln>
            <a:noFill/>
          </a:ln>
          <a:effectLst/>
        </p:spPr>
        <p:style>
          <a:lnRef idx="1">
            <a:schemeClr val="accent1"/>
          </a:lnRef>
          <a:fillRef idx="3">
            <a:schemeClr val="accent1"/>
          </a:fillRef>
          <a:effectRef idx="2">
            <a:schemeClr val="accent1"/>
          </a:effectRef>
          <a:fontRef idx="minor">
            <a:schemeClr val="lt1"/>
          </a:fontRef>
        </p:style>
        <p:txBody>
          <a:bodyPr lIns="118800" tIns="118800" rIns="118800" bIns="118800" rtlCol="0" anchor="ctr"/>
          <a:lstStyle/>
          <a:p>
            <a:pPr algn="ctr" defTabSz="573581"/>
            <a:endParaRPr lang="en-US" sz="1760" dirty="0">
              <a:solidFill>
                <a:schemeClr val="bg1"/>
              </a:solidFill>
              <a:cs typeface="Arial"/>
            </a:endParaRPr>
          </a:p>
        </p:txBody>
      </p:sp>
      <p:sp>
        <p:nvSpPr>
          <p:cNvPr id="15" name="Rectangle 14"/>
          <p:cNvSpPr/>
          <p:nvPr/>
        </p:nvSpPr>
        <p:spPr bwMode="auto">
          <a:xfrm>
            <a:off x="6408247" y="1927953"/>
            <a:ext cx="3108046" cy="985723"/>
          </a:xfrm>
          <a:prstGeom prst="rect">
            <a:avLst/>
          </a:prstGeom>
          <a:solidFill>
            <a:srgbClr val="012169"/>
          </a:solidFill>
          <a:ln>
            <a:noFill/>
          </a:ln>
          <a:effectLst/>
        </p:spPr>
        <p:style>
          <a:lnRef idx="1">
            <a:schemeClr val="accent1"/>
          </a:lnRef>
          <a:fillRef idx="3">
            <a:schemeClr val="accent1"/>
          </a:fillRef>
          <a:effectRef idx="2">
            <a:schemeClr val="accent1"/>
          </a:effectRef>
          <a:fontRef idx="minor">
            <a:schemeClr val="lt1"/>
          </a:fontRef>
        </p:style>
        <p:txBody>
          <a:bodyPr lIns="118800" tIns="118800" rIns="118800" bIns="118800" rtlCol="0" anchor="ctr"/>
          <a:lstStyle/>
          <a:p>
            <a:pPr algn="ctr" defTabSz="573581"/>
            <a:endParaRPr lang="en-US" sz="1760" dirty="0">
              <a:solidFill>
                <a:schemeClr val="bg1"/>
              </a:solidFill>
              <a:cs typeface="Arial"/>
            </a:endParaRPr>
          </a:p>
        </p:txBody>
      </p:sp>
      <p:sp>
        <p:nvSpPr>
          <p:cNvPr id="2" name="Text Placeholder 1"/>
          <p:cNvSpPr>
            <a:spLocks noGrp="1"/>
          </p:cNvSpPr>
          <p:nvPr>
            <p:ph type="body" sz="quarter" idx="10"/>
          </p:nvPr>
        </p:nvSpPr>
        <p:spPr/>
        <p:txBody>
          <a:bodyPr/>
          <a:lstStyle/>
          <a:p>
            <a:r>
              <a:rPr lang="en-US" dirty="0"/>
              <a:t>Commitment to Prepaid</a:t>
            </a:r>
          </a:p>
        </p:txBody>
      </p:sp>
      <p:sp>
        <p:nvSpPr>
          <p:cNvPr id="17" name="Rectangle 16"/>
          <p:cNvSpPr/>
          <p:nvPr/>
        </p:nvSpPr>
        <p:spPr>
          <a:xfrm>
            <a:off x="6629400" y="3002966"/>
            <a:ext cx="2654542" cy="864972"/>
          </a:xfrm>
          <a:prstGeom prst="rect">
            <a:avLst/>
          </a:prstGeom>
          <a:noFill/>
          <a:ln>
            <a:noFill/>
            <a:headEnd type="none" w="med" len="med"/>
            <a:tailEnd type="none" w="med" len="med"/>
          </a:ln>
          <a:effectLst/>
          <a:scene3d>
            <a:camera prst="orthographicFront">
              <a:rot lat="0" lon="0" rev="0"/>
            </a:camera>
            <a:lightRig rig="brightRoom" dir="t">
              <a:rot lat="0" lon="0" rev="600000"/>
            </a:lightRig>
          </a:scene3d>
          <a:sp3d prstMaterial="metal">
            <a:bevelT w="38100" h="57150" prst="angle"/>
          </a:sp3d>
        </p:spPr>
        <p:style>
          <a:lnRef idx="0">
            <a:schemeClr val="dk1"/>
          </a:lnRef>
          <a:fillRef idx="3">
            <a:schemeClr val="dk1"/>
          </a:fillRef>
          <a:effectRef idx="3">
            <a:schemeClr val="dk1"/>
          </a:effectRef>
          <a:fontRef idx="minor">
            <a:schemeClr val="lt1"/>
          </a:fontRef>
        </p:style>
        <p:txBody>
          <a:bodyPr lIns="0" tIns="38521" rIns="0" bIns="38521" anchor="ctr"/>
          <a:lstStyle/>
          <a:p>
            <a:pPr algn="ctr" defTabSz="822972">
              <a:defRPr/>
            </a:pPr>
            <a:r>
              <a:rPr lang="en-US" sz="1760" b="1" dirty="0">
                <a:solidFill>
                  <a:srgbClr val="F9F8F5"/>
                </a:solidFill>
              </a:rPr>
              <a:t>BEST IN THE INDUSTRY</a:t>
            </a:r>
            <a:br>
              <a:rPr lang="en-US" sz="1760" b="1" dirty="0">
                <a:solidFill>
                  <a:srgbClr val="F9F8F5"/>
                </a:solidFill>
              </a:rPr>
            </a:br>
            <a:r>
              <a:rPr lang="en-US" sz="1320" b="1" dirty="0">
                <a:solidFill>
                  <a:srgbClr val="F9F8F5"/>
                </a:solidFill>
              </a:rPr>
              <a:t>PREPAID GOVERNMENT</a:t>
            </a:r>
            <a:br>
              <a:rPr lang="en-US" sz="1320" b="1" dirty="0">
                <a:solidFill>
                  <a:srgbClr val="F9F8F5"/>
                </a:solidFill>
              </a:rPr>
            </a:br>
            <a:r>
              <a:rPr lang="en-US" sz="1320" b="1" dirty="0">
                <a:solidFill>
                  <a:srgbClr val="F9F8F5"/>
                </a:solidFill>
              </a:rPr>
              <a:t>PROGRAMS</a:t>
            </a:r>
            <a:br>
              <a:rPr lang="en-US" sz="1320" b="1" dirty="0">
                <a:solidFill>
                  <a:srgbClr val="F9F8F5"/>
                </a:solidFill>
              </a:rPr>
            </a:br>
            <a:r>
              <a:rPr lang="en-US" sz="1100" b="1" dirty="0" smtClean="0">
                <a:solidFill>
                  <a:schemeClr val="bg1"/>
                </a:solidFill>
              </a:rPr>
              <a:t>2017 </a:t>
            </a:r>
            <a:r>
              <a:rPr lang="en-US" sz="1100" b="1" dirty="0" smtClean="0">
                <a:solidFill>
                  <a:srgbClr val="F9F8F5"/>
                </a:solidFill>
              </a:rPr>
              <a:t>Survey</a:t>
            </a:r>
            <a:r>
              <a:rPr lang="en-US" sz="1100" b="1" dirty="0">
                <a:solidFill>
                  <a:srgbClr val="F9F8F5"/>
                </a:solidFill>
              </a:rPr>
              <a:t>, National Consumer Law Center</a:t>
            </a:r>
          </a:p>
        </p:txBody>
      </p:sp>
      <p:sp>
        <p:nvSpPr>
          <p:cNvPr id="18" name="Rectangle 17"/>
          <p:cNvSpPr/>
          <p:nvPr/>
        </p:nvSpPr>
        <p:spPr>
          <a:xfrm>
            <a:off x="7010400" y="2038566"/>
            <a:ext cx="1911625" cy="731212"/>
          </a:xfrm>
          <a:prstGeom prst="rect">
            <a:avLst/>
          </a:prstGeom>
          <a:noFill/>
          <a:ln>
            <a:noFill/>
            <a:headEnd type="none" w="med" len="med"/>
            <a:tailEnd type="none" w="med" len="med"/>
          </a:ln>
          <a:effectLst/>
          <a:scene3d>
            <a:camera prst="orthographicFront">
              <a:rot lat="0" lon="0" rev="0"/>
            </a:camera>
            <a:lightRig rig="brightRoom" dir="t">
              <a:rot lat="0" lon="0" rev="600000"/>
            </a:lightRig>
          </a:scene3d>
          <a:sp3d prstMaterial="metal">
            <a:bevelT w="38100" h="57150" prst="angle"/>
          </a:sp3d>
        </p:spPr>
        <p:style>
          <a:lnRef idx="0">
            <a:schemeClr val="dk1"/>
          </a:lnRef>
          <a:fillRef idx="3">
            <a:schemeClr val="dk1"/>
          </a:fillRef>
          <a:effectRef idx="3">
            <a:schemeClr val="dk1"/>
          </a:effectRef>
          <a:fontRef idx="minor">
            <a:schemeClr val="lt1"/>
          </a:fontRef>
        </p:style>
        <p:txBody>
          <a:bodyPr lIns="0" tIns="38521" rIns="0" bIns="38521" anchor="ctr"/>
          <a:lstStyle/>
          <a:p>
            <a:pPr algn="ctr" defTabSz="822972">
              <a:defRPr/>
            </a:pPr>
            <a:r>
              <a:rPr lang="en-US" sz="1760" b="1" dirty="0">
                <a:solidFill>
                  <a:srgbClr val="F9F8F5"/>
                </a:solidFill>
              </a:rPr>
              <a:t>TOP FOUR ISSUER</a:t>
            </a:r>
            <a:br>
              <a:rPr lang="en-US" sz="1760" b="1" dirty="0">
                <a:solidFill>
                  <a:srgbClr val="F9F8F5"/>
                </a:solidFill>
              </a:rPr>
            </a:br>
            <a:r>
              <a:rPr lang="en-US" sz="1320" b="1" dirty="0">
                <a:solidFill>
                  <a:srgbClr val="F9F8F5"/>
                </a:solidFill>
              </a:rPr>
              <a:t>COMMERCIAL PREPAID</a:t>
            </a:r>
            <a:br>
              <a:rPr lang="en-US" sz="1320" b="1" dirty="0">
                <a:solidFill>
                  <a:srgbClr val="F9F8F5"/>
                </a:solidFill>
              </a:rPr>
            </a:br>
            <a:r>
              <a:rPr lang="en-US" sz="1320" b="1" dirty="0">
                <a:solidFill>
                  <a:srgbClr val="F9F8F5"/>
                </a:solidFill>
              </a:rPr>
              <a:t> PROGRAMS</a:t>
            </a:r>
            <a:br>
              <a:rPr lang="en-US" sz="1320" b="1" dirty="0">
                <a:solidFill>
                  <a:srgbClr val="F9F8F5"/>
                </a:solidFill>
              </a:rPr>
            </a:br>
            <a:r>
              <a:rPr lang="en-US" sz="1100" b="1" dirty="0" smtClean="0">
                <a:solidFill>
                  <a:srgbClr val="F9F8F5"/>
                </a:solidFill>
              </a:rPr>
              <a:t>2019 </a:t>
            </a:r>
            <a:r>
              <a:rPr lang="en-US" sz="1100" b="1" dirty="0">
                <a:solidFill>
                  <a:srgbClr val="F9F8F5"/>
                </a:solidFill>
              </a:rPr>
              <a:t>Nilson Report</a:t>
            </a:r>
          </a:p>
        </p:txBody>
      </p:sp>
      <p:sp>
        <p:nvSpPr>
          <p:cNvPr id="32" name="Rectangle 31"/>
          <p:cNvSpPr/>
          <p:nvPr/>
        </p:nvSpPr>
        <p:spPr>
          <a:xfrm>
            <a:off x="388684" y="1790700"/>
            <a:ext cx="9325407" cy="548409"/>
          </a:xfrm>
          <a:prstGeom prst="rect">
            <a:avLst/>
          </a:prstGeom>
          <a:ln>
            <a:noFill/>
          </a:ln>
          <a:effectLst/>
        </p:spPr>
        <p:style>
          <a:lnRef idx="2">
            <a:schemeClr val="accent1"/>
          </a:lnRef>
          <a:fillRef idx="0">
            <a:schemeClr val="accent1"/>
          </a:fillRef>
          <a:effectRef idx="1">
            <a:schemeClr val="accent1"/>
          </a:effectRef>
          <a:fontRef idx="minor">
            <a:schemeClr val="tx1"/>
          </a:fontRef>
        </p:style>
        <p:txBody>
          <a:bodyPr lIns="73513" tIns="36754" rIns="73513" bIns="36754" anchor="ctr"/>
          <a:lstStyle/>
          <a:p>
            <a:pPr defTabSz="822972">
              <a:defRPr/>
            </a:pPr>
            <a:endParaRPr lang="en-GB" sz="1700" b="1" dirty="0">
              <a:solidFill>
                <a:srgbClr val="FFFFFF"/>
              </a:solidFill>
            </a:endParaRPr>
          </a:p>
        </p:txBody>
      </p:sp>
      <p:sp>
        <p:nvSpPr>
          <p:cNvPr id="33" name="TextBox 32"/>
          <p:cNvSpPr txBox="1"/>
          <p:nvPr/>
        </p:nvSpPr>
        <p:spPr>
          <a:xfrm>
            <a:off x="3572332" y="1257300"/>
            <a:ext cx="4581068" cy="430887"/>
          </a:xfrm>
          <a:prstGeom prst="rect">
            <a:avLst/>
          </a:prstGeom>
        </p:spPr>
        <p:txBody>
          <a:bodyPr wrap="square" lIns="0" tIns="0" rIns="0" bIns="0" rtlCol="0">
            <a:spAutoFit/>
          </a:bodyPr>
          <a:lstStyle/>
          <a:p>
            <a:pPr algn="r" defTabSz="822972">
              <a:defRPr/>
            </a:pPr>
            <a:r>
              <a:rPr lang="en-US" sz="2800" b="1" dirty="0">
                <a:solidFill>
                  <a:srgbClr val="012169"/>
                </a:solidFill>
                <a:latin typeface="Calibri"/>
              </a:rPr>
              <a:t>Strong national </a:t>
            </a:r>
            <a:r>
              <a:rPr lang="en-US" sz="2800" b="1" dirty="0" smtClean="0">
                <a:solidFill>
                  <a:srgbClr val="012169"/>
                </a:solidFill>
                <a:latin typeface="Calibri"/>
              </a:rPr>
              <a:t>footprint.</a:t>
            </a:r>
            <a:endParaRPr lang="en-US" sz="2800" b="1" dirty="0">
              <a:solidFill>
                <a:srgbClr val="012169"/>
              </a:solidFill>
              <a:latin typeface="Calibri"/>
            </a:endParaRPr>
          </a:p>
        </p:txBody>
      </p:sp>
      <p:sp>
        <p:nvSpPr>
          <p:cNvPr id="35" name="TextBox 34"/>
          <p:cNvSpPr txBox="1"/>
          <p:nvPr/>
        </p:nvSpPr>
        <p:spPr>
          <a:xfrm>
            <a:off x="422006" y="1257300"/>
            <a:ext cx="4581068" cy="430887"/>
          </a:xfrm>
          <a:prstGeom prst="rect">
            <a:avLst/>
          </a:prstGeom>
        </p:spPr>
        <p:txBody>
          <a:bodyPr wrap="square" lIns="0" tIns="0" rIns="0" bIns="0" rtlCol="0">
            <a:spAutoFit/>
          </a:bodyPr>
          <a:lstStyle/>
          <a:p>
            <a:pPr defTabSz="822972">
              <a:defRPr/>
            </a:pPr>
            <a:r>
              <a:rPr lang="en-GB" sz="2800" b="1" dirty="0">
                <a:solidFill>
                  <a:srgbClr val="012169"/>
                </a:solidFill>
                <a:latin typeface="Calibri"/>
              </a:rPr>
              <a:t>Global brand </a:t>
            </a:r>
            <a:r>
              <a:rPr lang="en-GB" sz="2800" b="1" dirty="0" smtClean="0">
                <a:solidFill>
                  <a:srgbClr val="012169"/>
                </a:solidFill>
                <a:latin typeface="Calibri"/>
              </a:rPr>
              <a:t>recognition.</a:t>
            </a:r>
            <a:endParaRPr lang="en-GB" sz="2800" b="1" dirty="0">
              <a:solidFill>
                <a:srgbClr val="012169"/>
              </a:solidFill>
              <a:latin typeface="Calibri"/>
            </a:endParaRPr>
          </a:p>
        </p:txBody>
      </p:sp>
      <p:pic>
        <p:nvPicPr>
          <p:cNvPr id="36" name="Picture 260"/>
          <p:cNvPicPr>
            <a:picLocks noChangeAspect="1" noChangeArrowheads="1"/>
          </p:cNvPicPr>
          <p:nvPr/>
        </p:nvPicPr>
        <p:blipFill>
          <a:blip r:embed="rId3" cstate="print"/>
          <a:srcRect/>
          <a:stretch>
            <a:fillRect/>
          </a:stretch>
        </p:blipFill>
        <p:spPr bwMode="auto">
          <a:xfrm rot="20689670">
            <a:off x="9013917" y="2246643"/>
            <a:ext cx="664089" cy="1116459"/>
          </a:xfrm>
          <a:prstGeom prst="rect">
            <a:avLst/>
          </a:prstGeom>
          <a:noFill/>
          <a:ln w="9525">
            <a:noFill/>
            <a:miter lim="800000"/>
            <a:headEnd/>
            <a:tailEnd/>
          </a:ln>
        </p:spPr>
      </p:pic>
      <p:sp>
        <p:nvSpPr>
          <p:cNvPr id="43" name="Rectangle 42"/>
          <p:cNvSpPr/>
          <p:nvPr/>
        </p:nvSpPr>
        <p:spPr>
          <a:xfrm>
            <a:off x="384816" y="1927953"/>
            <a:ext cx="3108046" cy="987552"/>
          </a:xfrm>
          <a:prstGeom prst="rect">
            <a:avLst/>
          </a:prstGeom>
          <a:solidFill>
            <a:srgbClr val="EBE7DD"/>
          </a:solidFill>
          <a:ln>
            <a:noFill/>
          </a:ln>
          <a:effectLst/>
        </p:spPr>
        <p:style>
          <a:lnRef idx="1">
            <a:schemeClr val="accent1"/>
          </a:lnRef>
          <a:fillRef idx="3">
            <a:schemeClr val="accent1"/>
          </a:fillRef>
          <a:effectRef idx="2">
            <a:schemeClr val="accent1"/>
          </a:effectRef>
          <a:fontRef idx="minor">
            <a:schemeClr val="lt1"/>
          </a:fontRef>
        </p:style>
        <p:txBody>
          <a:bodyPr lIns="107671" tIns="107671" rIns="107671" bIns="107671" rtlCol="0" anchor="ctr"/>
          <a:lstStyle/>
          <a:p>
            <a:pPr algn="ctr" defTabSz="519834"/>
            <a:endParaRPr lang="en-US" sz="1700" dirty="0">
              <a:solidFill>
                <a:srgbClr val="FFFFFF"/>
              </a:solidFill>
              <a:cs typeface="Arial"/>
            </a:endParaRPr>
          </a:p>
        </p:txBody>
      </p:sp>
      <p:sp>
        <p:nvSpPr>
          <p:cNvPr id="45" name="TextBox 44"/>
          <p:cNvSpPr txBox="1"/>
          <p:nvPr/>
        </p:nvSpPr>
        <p:spPr>
          <a:xfrm>
            <a:off x="514670" y="1921904"/>
            <a:ext cx="2524153" cy="769441"/>
          </a:xfrm>
          <a:prstGeom prst="rect">
            <a:avLst/>
          </a:prstGeom>
        </p:spPr>
        <p:txBody>
          <a:bodyPr wrap="none" lIns="0" tIns="0" rIns="0" bIns="0" rtlCol="0">
            <a:spAutoFit/>
          </a:bodyPr>
          <a:lstStyle/>
          <a:p>
            <a:pPr defTabSz="912725"/>
            <a:r>
              <a:rPr lang="en-US" sz="5000" b="1" dirty="0" smtClean="0">
                <a:solidFill>
                  <a:srgbClr val="0073CF"/>
                </a:solidFill>
                <a:latin typeface="Calibri"/>
              </a:rPr>
              <a:t>20+ years</a:t>
            </a:r>
            <a:endParaRPr lang="en-US" sz="5000" b="1" dirty="0">
              <a:solidFill>
                <a:srgbClr val="0073CF"/>
              </a:solidFill>
              <a:latin typeface="Calibri"/>
            </a:endParaRPr>
          </a:p>
        </p:txBody>
      </p:sp>
      <p:sp>
        <p:nvSpPr>
          <p:cNvPr id="46" name="TextBox 45"/>
          <p:cNvSpPr txBox="1"/>
          <p:nvPr/>
        </p:nvSpPr>
        <p:spPr>
          <a:xfrm>
            <a:off x="547705" y="2645181"/>
            <a:ext cx="2896889" cy="256480"/>
          </a:xfrm>
          <a:prstGeom prst="rect">
            <a:avLst/>
          </a:prstGeom>
        </p:spPr>
        <p:txBody>
          <a:bodyPr wrap="square" lIns="0" tIns="0" rIns="0" bIns="0" rtlCol="0">
            <a:spAutoFit/>
          </a:bodyPr>
          <a:lstStyle/>
          <a:p>
            <a:pPr algn="r" defTabSz="912725">
              <a:lnSpc>
                <a:spcPts val="1990"/>
              </a:lnSpc>
            </a:pPr>
            <a:r>
              <a:rPr lang="en-US" sz="1600" dirty="0">
                <a:solidFill>
                  <a:srgbClr val="857363"/>
                </a:solidFill>
                <a:latin typeface="Calibri"/>
              </a:rPr>
              <a:t>E</a:t>
            </a:r>
            <a:r>
              <a:rPr lang="en-US" sz="1600" dirty="0" smtClean="0">
                <a:solidFill>
                  <a:srgbClr val="857363"/>
                </a:solidFill>
                <a:latin typeface="Calibri"/>
              </a:rPr>
              <a:t>xperience </a:t>
            </a:r>
            <a:r>
              <a:rPr lang="en-US" sz="1600" dirty="0">
                <a:solidFill>
                  <a:srgbClr val="857363"/>
                </a:solidFill>
                <a:latin typeface="Calibri"/>
              </a:rPr>
              <a:t>in prepaid solutions</a:t>
            </a:r>
          </a:p>
        </p:txBody>
      </p:sp>
      <p:sp>
        <p:nvSpPr>
          <p:cNvPr id="42" name="Rectangle 41"/>
          <p:cNvSpPr/>
          <p:nvPr/>
        </p:nvSpPr>
        <p:spPr>
          <a:xfrm>
            <a:off x="3533901" y="2964421"/>
            <a:ext cx="2834193" cy="987552"/>
          </a:xfrm>
          <a:prstGeom prst="rect">
            <a:avLst/>
          </a:prstGeom>
          <a:solidFill>
            <a:srgbClr val="EBE7DD"/>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1">
            <a:schemeClr val="accent1"/>
          </a:lnRef>
          <a:fillRef idx="3">
            <a:schemeClr val="accent1"/>
          </a:fillRef>
          <a:effectRef idx="2">
            <a:schemeClr val="accent1"/>
          </a:effectRef>
          <a:fontRef idx="minor">
            <a:schemeClr val="lt1"/>
          </a:fontRef>
        </p:style>
        <p:txBody>
          <a:bodyPr lIns="107671" tIns="107671" rIns="107671" bIns="107671" rtlCol="0" anchor="ctr"/>
          <a:lstStyle/>
          <a:p>
            <a:pPr algn="ctr" defTabSz="519834"/>
            <a:endParaRPr lang="en-US" sz="1700" dirty="0">
              <a:solidFill>
                <a:srgbClr val="FFFFFF"/>
              </a:solidFill>
              <a:cs typeface="Arial"/>
            </a:endParaRPr>
          </a:p>
        </p:txBody>
      </p:sp>
      <p:sp>
        <p:nvSpPr>
          <p:cNvPr id="47" name="TextBox 46"/>
          <p:cNvSpPr txBox="1"/>
          <p:nvPr/>
        </p:nvSpPr>
        <p:spPr>
          <a:xfrm>
            <a:off x="3615581" y="2901573"/>
            <a:ext cx="1692771" cy="769441"/>
          </a:xfrm>
          <a:prstGeom prst="rect">
            <a:avLst/>
          </a:prstGeom>
          <a:ln>
            <a:solidFill>
              <a:srgbClr val="EBE7DD"/>
            </a:solidFill>
          </a:ln>
        </p:spPr>
        <p:txBody>
          <a:bodyPr wrap="none" lIns="0" tIns="0" rIns="0" bIns="0" rtlCol="0">
            <a:spAutoFit/>
          </a:bodyPr>
          <a:lstStyle/>
          <a:p>
            <a:pPr defTabSz="912725"/>
            <a:r>
              <a:rPr lang="en-US" sz="5000" b="1" dirty="0">
                <a:solidFill>
                  <a:srgbClr val="0073CF"/>
                </a:solidFill>
                <a:latin typeface="Calibri"/>
              </a:rPr>
              <a:t>25mm</a:t>
            </a:r>
          </a:p>
        </p:txBody>
      </p:sp>
      <p:sp>
        <p:nvSpPr>
          <p:cNvPr id="48" name="TextBox 47"/>
          <p:cNvSpPr txBox="1"/>
          <p:nvPr/>
        </p:nvSpPr>
        <p:spPr>
          <a:xfrm>
            <a:off x="3684962" y="3605892"/>
            <a:ext cx="2613208" cy="256480"/>
          </a:xfrm>
          <a:prstGeom prst="rect">
            <a:avLst/>
          </a:prstGeom>
          <a:ln>
            <a:noFill/>
          </a:ln>
          <a:extLst>
            <a:ext uri="{91240B29-F687-4F45-9708-019B960494DF}">
              <a14:hiddenLine xmlns:a14="http://schemas.microsoft.com/office/drawing/2010/main">
                <a:solidFill>
                  <a:srgbClr val="000000"/>
                </a:solidFill>
              </a14:hiddenLine>
            </a:ext>
          </a:extLst>
        </p:spPr>
        <p:txBody>
          <a:bodyPr wrap="square" lIns="0" tIns="0" rIns="0" bIns="0" rtlCol="0">
            <a:spAutoFit/>
          </a:bodyPr>
          <a:lstStyle/>
          <a:p>
            <a:pPr algn="r" defTabSz="912725">
              <a:lnSpc>
                <a:spcPts val="1990"/>
              </a:lnSpc>
            </a:pPr>
            <a:r>
              <a:rPr lang="en-US" sz="1600" dirty="0">
                <a:solidFill>
                  <a:srgbClr val="857363"/>
                </a:solidFill>
                <a:latin typeface="Calibri"/>
              </a:rPr>
              <a:t>T</a:t>
            </a:r>
            <a:r>
              <a:rPr lang="en-US" sz="1600" dirty="0" smtClean="0">
                <a:solidFill>
                  <a:srgbClr val="857363"/>
                </a:solidFill>
                <a:latin typeface="Calibri"/>
              </a:rPr>
              <a:t>ransactions </a:t>
            </a:r>
            <a:r>
              <a:rPr lang="en-US" sz="1500" dirty="0">
                <a:solidFill>
                  <a:srgbClr val="857363"/>
                </a:solidFill>
                <a:latin typeface="Calibri"/>
              </a:rPr>
              <a:t>processed monthly</a:t>
            </a:r>
          </a:p>
        </p:txBody>
      </p:sp>
      <p:sp>
        <p:nvSpPr>
          <p:cNvPr id="44" name="TextBox 43"/>
          <p:cNvSpPr txBox="1"/>
          <p:nvPr/>
        </p:nvSpPr>
        <p:spPr>
          <a:xfrm>
            <a:off x="3533458" y="1927953"/>
            <a:ext cx="2834193" cy="987552"/>
          </a:xfrm>
          <a:prstGeom prst="rect">
            <a:avLst/>
          </a:prstGeom>
          <a:solidFill>
            <a:srgbClr val="EBE7DD"/>
          </a:solidFill>
          <a:ln/>
        </p:spPr>
        <p:txBody>
          <a:bodyPr wrap="square" lIns="91159" tIns="0" rIns="91159" bIns="0" rtlCol="0" anchor="ctr">
            <a:noAutofit/>
          </a:bodyPr>
          <a:lstStyle/>
          <a:p>
            <a:pPr algn="r" defTabSz="912725"/>
            <a:endParaRPr lang="en-US" sz="1400" dirty="0">
              <a:solidFill>
                <a:srgbClr val="857363"/>
              </a:solidFill>
              <a:latin typeface="Calibri"/>
            </a:endParaRPr>
          </a:p>
        </p:txBody>
      </p:sp>
      <p:sp>
        <p:nvSpPr>
          <p:cNvPr id="49" name="TextBox 48"/>
          <p:cNvSpPr txBox="1"/>
          <p:nvPr/>
        </p:nvSpPr>
        <p:spPr>
          <a:xfrm>
            <a:off x="3583145" y="1866900"/>
            <a:ext cx="1665521" cy="769441"/>
          </a:xfrm>
          <a:prstGeom prst="rect">
            <a:avLst/>
          </a:prstGeom>
          <a:noFill/>
          <a:extLst>
            <a:ext uri="{909E8E84-426E-40DD-AFC4-6F175D3DCCD1}">
              <a14:hiddenFill xmlns:a14="http://schemas.microsoft.com/office/drawing/2010/main">
                <a:solidFill>
                  <a:srgbClr val="000000"/>
                </a:solidFill>
              </a14:hiddenFill>
            </a:ext>
          </a:extLst>
        </p:spPr>
        <p:txBody>
          <a:bodyPr wrap="none" lIns="0" tIns="0" rIns="0" bIns="0" rtlCol="0">
            <a:spAutoFit/>
          </a:bodyPr>
          <a:lstStyle/>
          <a:p>
            <a:pPr defTabSz="912725"/>
            <a:r>
              <a:rPr lang="en-US" sz="5000" b="1" dirty="0">
                <a:solidFill>
                  <a:srgbClr val="0073CF"/>
                </a:solidFill>
                <a:latin typeface="Calibri"/>
              </a:rPr>
              <a:t>$20bn</a:t>
            </a:r>
          </a:p>
        </p:txBody>
      </p:sp>
      <p:sp>
        <p:nvSpPr>
          <p:cNvPr id="41" name="TextBox 40"/>
          <p:cNvSpPr txBox="1"/>
          <p:nvPr/>
        </p:nvSpPr>
        <p:spPr>
          <a:xfrm>
            <a:off x="377689" y="4002646"/>
            <a:ext cx="3108469" cy="1088136"/>
          </a:xfrm>
          <a:prstGeom prst="rect">
            <a:avLst/>
          </a:prstGeom>
          <a:solidFill>
            <a:srgbClr val="EBE7DD"/>
          </a:solidFill>
        </p:spPr>
        <p:txBody>
          <a:bodyPr wrap="square" lIns="45576" tIns="0" rIns="45576" bIns="0" rtlCol="0">
            <a:noAutofit/>
          </a:bodyPr>
          <a:lstStyle/>
          <a:p>
            <a:pPr defTabSz="912725"/>
            <a:r>
              <a:rPr lang="en-US" sz="5000" b="1" dirty="0" smtClean="0">
                <a:solidFill>
                  <a:srgbClr val="0073CF"/>
                </a:solidFill>
                <a:latin typeface="Calibri"/>
              </a:rPr>
              <a:t>$110+mm</a:t>
            </a:r>
            <a:endParaRPr lang="en-US" sz="5000" dirty="0">
              <a:solidFill>
                <a:srgbClr val="0073CF"/>
              </a:solidFill>
              <a:latin typeface="Calibri"/>
            </a:endParaRPr>
          </a:p>
        </p:txBody>
      </p:sp>
      <p:sp>
        <p:nvSpPr>
          <p:cNvPr id="50" name="Rectangle 49"/>
          <p:cNvSpPr/>
          <p:nvPr/>
        </p:nvSpPr>
        <p:spPr>
          <a:xfrm>
            <a:off x="1303081" y="4741173"/>
            <a:ext cx="2210786" cy="348523"/>
          </a:xfrm>
          <a:prstGeom prst="rect">
            <a:avLst/>
          </a:prstGeom>
          <a:noFill/>
        </p:spPr>
        <p:txBody>
          <a:bodyPr wrap="square" lIns="91159" tIns="45576" rIns="91159" bIns="45576">
            <a:spAutoFit/>
          </a:bodyPr>
          <a:lstStyle/>
          <a:p>
            <a:pPr algn="r" defTabSz="912725">
              <a:lnSpc>
                <a:spcPts val="1990"/>
              </a:lnSpc>
            </a:pPr>
            <a:r>
              <a:rPr lang="en-US" sz="1600" dirty="0" smtClean="0">
                <a:solidFill>
                  <a:srgbClr val="857363"/>
                </a:solidFill>
                <a:latin typeface="Calibri"/>
              </a:rPr>
              <a:t>Invested </a:t>
            </a:r>
            <a:r>
              <a:rPr lang="en-US" sz="1600" dirty="0">
                <a:solidFill>
                  <a:srgbClr val="857363"/>
                </a:solidFill>
                <a:latin typeface="Calibri"/>
              </a:rPr>
              <a:t>since 2010</a:t>
            </a:r>
          </a:p>
        </p:txBody>
      </p:sp>
      <p:sp>
        <p:nvSpPr>
          <p:cNvPr id="52" name="Rectangle 51"/>
          <p:cNvSpPr/>
          <p:nvPr/>
        </p:nvSpPr>
        <p:spPr>
          <a:xfrm>
            <a:off x="384587" y="2964421"/>
            <a:ext cx="3108046" cy="987552"/>
          </a:xfrm>
          <a:prstGeom prst="rect">
            <a:avLst/>
          </a:prstGeom>
          <a:solidFill>
            <a:srgbClr val="EBE7DD"/>
          </a:solidFill>
          <a:ln w="19050">
            <a:noFill/>
            <a:miter lim="800000"/>
          </a:ln>
          <a:effectLst/>
        </p:spPr>
        <p:style>
          <a:lnRef idx="2">
            <a:schemeClr val="accent6">
              <a:shade val="50000"/>
            </a:schemeClr>
          </a:lnRef>
          <a:fillRef idx="1">
            <a:schemeClr val="accent6"/>
          </a:fillRef>
          <a:effectRef idx="0">
            <a:schemeClr val="accent6"/>
          </a:effectRef>
          <a:fontRef idx="minor">
            <a:schemeClr val="lt1"/>
          </a:fontRef>
        </p:style>
        <p:txBody>
          <a:bodyPr lIns="73513" tIns="36754" rIns="73513" bIns="36754" anchor="ctr"/>
          <a:lstStyle/>
          <a:p>
            <a:pPr defTabSz="822972">
              <a:defRPr/>
            </a:pPr>
            <a:endParaRPr lang="en-GB" sz="5000" b="1" dirty="0">
              <a:solidFill>
                <a:srgbClr val="0073CF"/>
              </a:solidFill>
            </a:endParaRPr>
          </a:p>
        </p:txBody>
      </p:sp>
      <p:sp>
        <p:nvSpPr>
          <p:cNvPr id="53" name="Rectangle 52"/>
          <p:cNvSpPr/>
          <p:nvPr/>
        </p:nvSpPr>
        <p:spPr>
          <a:xfrm>
            <a:off x="1389845" y="3596882"/>
            <a:ext cx="2102788" cy="613202"/>
          </a:xfrm>
          <a:prstGeom prst="rect">
            <a:avLst/>
          </a:prstGeom>
          <a:noFill/>
          <a:extLst>
            <a:ext uri="{909E8E84-426E-40DD-AFC4-6F175D3DCCD1}">
              <a14:hiddenFill xmlns:a14="http://schemas.microsoft.com/office/drawing/2010/main">
                <a:solidFill>
                  <a:srgbClr val="000000"/>
                </a:solidFill>
              </a14:hiddenFill>
            </a:ext>
          </a:extLst>
        </p:spPr>
        <p:txBody>
          <a:bodyPr wrap="square" lIns="91159" tIns="45576" rIns="91159" bIns="45576">
            <a:noAutofit/>
          </a:bodyPr>
          <a:lstStyle/>
          <a:p>
            <a:pPr algn="r" defTabSz="912725">
              <a:lnSpc>
                <a:spcPts val="1990"/>
              </a:lnSpc>
            </a:pPr>
            <a:r>
              <a:rPr lang="en-US" sz="1600" dirty="0" smtClean="0">
                <a:solidFill>
                  <a:srgbClr val="857363"/>
                </a:solidFill>
                <a:latin typeface="Calibri"/>
              </a:rPr>
              <a:t>Authorization uptime</a:t>
            </a:r>
            <a:endParaRPr lang="en-US" sz="1600" dirty="0">
              <a:solidFill>
                <a:srgbClr val="857363"/>
              </a:solidFill>
              <a:latin typeface="Calibri"/>
            </a:endParaRPr>
          </a:p>
        </p:txBody>
      </p:sp>
      <p:sp>
        <p:nvSpPr>
          <p:cNvPr id="51" name="TextBox 50"/>
          <p:cNvSpPr txBox="1"/>
          <p:nvPr/>
        </p:nvSpPr>
        <p:spPr>
          <a:xfrm>
            <a:off x="3529525" y="4002646"/>
            <a:ext cx="2836469" cy="1088136"/>
          </a:xfrm>
          <a:prstGeom prst="rect">
            <a:avLst/>
          </a:prstGeom>
          <a:solidFill>
            <a:srgbClr val="EBE7DD"/>
          </a:solidFill>
        </p:spPr>
        <p:txBody>
          <a:bodyPr wrap="square" lIns="45576" tIns="0" rIns="0" bIns="0" rtlCol="0">
            <a:noAutofit/>
          </a:bodyPr>
          <a:lstStyle/>
          <a:p>
            <a:pPr defTabSz="912725"/>
            <a:r>
              <a:rPr lang="en-US" sz="5000" b="1" dirty="0">
                <a:solidFill>
                  <a:srgbClr val="0073CF"/>
                </a:solidFill>
                <a:latin typeface="Calibri"/>
              </a:rPr>
              <a:t>100%</a:t>
            </a:r>
          </a:p>
        </p:txBody>
      </p:sp>
      <p:sp>
        <p:nvSpPr>
          <p:cNvPr id="54" name="TextBox 53"/>
          <p:cNvSpPr txBox="1"/>
          <p:nvPr/>
        </p:nvSpPr>
        <p:spPr>
          <a:xfrm>
            <a:off x="3830474" y="4782634"/>
            <a:ext cx="2467696" cy="256480"/>
          </a:xfrm>
          <a:prstGeom prst="rect">
            <a:avLst/>
          </a:prstGeom>
          <a:noFill/>
          <a:extLst>
            <a:ext uri="{909E8E84-426E-40DD-AFC4-6F175D3DCCD1}">
              <a14:hiddenFill xmlns:a14="http://schemas.microsoft.com/office/drawing/2010/main">
                <a:solidFill>
                  <a:srgbClr val="000000"/>
                </a:solidFill>
              </a14:hiddenFill>
            </a:ext>
          </a:extLst>
        </p:spPr>
        <p:txBody>
          <a:bodyPr wrap="square" lIns="0" tIns="0" rIns="0" bIns="0" rtlCol="0">
            <a:spAutoFit/>
          </a:bodyPr>
          <a:lstStyle/>
          <a:p>
            <a:pPr algn="r" defTabSz="912725">
              <a:lnSpc>
                <a:spcPts val="1990"/>
              </a:lnSpc>
            </a:pPr>
            <a:r>
              <a:rPr lang="en-US" sz="1600" dirty="0">
                <a:solidFill>
                  <a:srgbClr val="857363"/>
                </a:solidFill>
                <a:latin typeface="Calibri"/>
              </a:rPr>
              <a:t>Call Center availability</a:t>
            </a:r>
          </a:p>
        </p:txBody>
      </p:sp>
      <p:sp>
        <p:nvSpPr>
          <p:cNvPr id="19" name="TextBox 18"/>
          <p:cNvSpPr txBox="1"/>
          <p:nvPr/>
        </p:nvSpPr>
        <p:spPr>
          <a:xfrm>
            <a:off x="4143092" y="2628458"/>
            <a:ext cx="2135695" cy="297081"/>
          </a:xfrm>
          <a:prstGeom prst="rect">
            <a:avLst/>
          </a:prstGeom>
        </p:spPr>
        <p:txBody>
          <a:bodyPr wrap="none" lIns="0" tIns="0" rIns="0" bIns="0" rtlCol="0">
            <a:noAutofit/>
          </a:bodyPr>
          <a:lstStyle/>
          <a:p>
            <a:pPr algn="r" defTabSz="912725">
              <a:lnSpc>
                <a:spcPts val="1990"/>
              </a:lnSpc>
            </a:pPr>
            <a:r>
              <a:rPr lang="en-US" sz="1600" dirty="0" smtClean="0">
                <a:solidFill>
                  <a:srgbClr val="857363"/>
                </a:solidFill>
                <a:latin typeface="Calibri"/>
              </a:rPr>
              <a:t>Disbursed annually</a:t>
            </a:r>
            <a:endParaRPr lang="en-US" sz="1600" dirty="0">
              <a:solidFill>
                <a:srgbClr val="857363"/>
              </a:solidFill>
              <a:latin typeface="Calibri"/>
            </a:endParaRPr>
          </a:p>
        </p:txBody>
      </p:sp>
      <p:sp>
        <p:nvSpPr>
          <p:cNvPr id="55" name="Rectangle 54"/>
          <p:cNvSpPr/>
          <p:nvPr/>
        </p:nvSpPr>
        <p:spPr bwMode="auto">
          <a:xfrm>
            <a:off x="6409361" y="4002646"/>
            <a:ext cx="3108046" cy="1084663"/>
          </a:xfrm>
          <a:prstGeom prst="rect">
            <a:avLst/>
          </a:prstGeom>
          <a:solidFill>
            <a:srgbClr val="0052C2"/>
          </a:solidFill>
          <a:ln>
            <a:noFill/>
          </a:ln>
          <a:effectLst/>
        </p:spPr>
        <p:style>
          <a:lnRef idx="1">
            <a:schemeClr val="accent1"/>
          </a:lnRef>
          <a:fillRef idx="3">
            <a:schemeClr val="accent1"/>
          </a:fillRef>
          <a:effectRef idx="2">
            <a:schemeClr val="accent1"/>
          </a:effectRef>
          <a:fontRef idx="minor">
            <a:schemeClr val="lt1"/>
          </a:fontRef>
        </p:style>
        <p:txBody>
          <a:bodyPr lIns="118800" tIns="118800" rIns="118800" bIns="118800" rtlCol="0" anchor="ctr"/>
          <a:lstStyle/>
          <a:p>
            <a:pPr algn="ctr" defTabSz="573581"/>
            <a:endParaRPr lang="en-US" sz="1760" dirty="0">
              <a:solidFill>
                <a:schemeClr val="bg1"/>
              </a:solidFill>
              <a:cs typeface="Arial"/>
            </a:endParaRPr>
          </a:p>
        </p:txBody>
      </p:sp>
      <p:sp>
        <p:nvSpPr>
          <p:cNvPr id="56" name="Rectangle 55"/>
          <p:cNvSpPr/>
          <p:nvPr/>
        </p:nvSpPr>
        <p:spPr>
          <a:xfrm>
            <a:off x="6636113" y="4038501"/>
            <a:ext cx="2654542" cy="1004587"/>
          </a:xfrm>
          <a:prstGeom prst="rect">
            <a:avLst/>
          </a:prstGeom>
          <a:noFill/>
          <a:ln>
            <a:noFill/>
            <a:headEnd type="none" w="med" len="med"/>
            <a:tailEnd type="none" w="med" len="med"/>
          </a:ln>
          <a:effectLst/>
          <a:scene3d>
            <a:camera prst="orthographicFront">
              <a:rot lat="0" lon="0" rev="0"/>
            </a:camera>
            <a:lightRig rig="brightRoom" dir="t">
              <a:rot lat="0" lon="0" rev="600000"/>
            </a:lightRig>
          </a:scene3d>
          <a:sp3d prstMaterial="metal">
            <a:bevelT w="38100" h="57150" prst="angle"/>
          </a:sp3d>
        </p:spPr>
        <p:style>
          <a:lnRef idx="0">
            <a:schemeClr val="dk1"/>
          </a:lnRef>
          <a:fillRef idx="3">
            <a:schemeClr val="dk1"/>
          </a:fillRef>
          <a:effectRef idx="3">
            <a:schemeClr val="dk1"/>
          </a:effectRef>
          <a:fontRef idx="minor">
            <a:schemeClr val="lt1"/>
          </a:fontRef>
        </p:style>
        <p:txBody>
          <a:bodyPr lIns="0" tIns="38521" rIns="0" bIns="38521" anchor="ctr"/>
          <a:lstStyle/>
          <a:p>
            <a:pPr algn="ctr" defTabSz="822972">
              <a:defRPr/>
            </a:pPr>
            <a:r>
              <a:rPr lang="en-US" sz="1760" b="1" dirty="0" smtClean="0">
                <a:solidFill>
                  <a:srgbClr val="F9F8F5"/>
                </a:solidFill>
              </a:rPr>
              <a:t>GREATEST GAINS</a:t>
            </a:r>
            <a:r>
              <a:rPr lang="en-US" sz="1760" b="1" dirty="0">
                <a:solidFill>
                  <a:srgbClr val="F9F8F5"/>
                </a:solidFill>
              </a:rPr>
              <a:t/>
            </a:r>
            <a:br>
              <a:rPr lang="en-US" sz="1760" b="1" dirty="0">
                <a:solidFill>
                  <a:srgbClr val="F9F8F5"/>
                </a:solidFill>
              </a:rPr>
            </a:br>
            <a:r>
              <a:rPr lang="en-US" sz="1320" b="1" dirty="0" smtClean="0">
                <a:solidFill>
                  <a:srgbClr val="F9F8F5"/>
                </a:solidFill>
              </a:rPr>
              <a:t>AUTHORIZATION APPROVAL RATE, POS USAGE, PORTFOLIO GROWTH AND GROSS FRAUD RATE REDUCTION</a:t>
            </a:r>
            <a:r>
              <a:rPr lang="en-US" sz="1320" b="1" dirty="0">
                <a:solidFill>
                  <a:srgbClr val="F9F8F5"/>
                </a:solidFill>
              </a:rPr>
              <a:t/>
            </a:r>
            <a:br>
              <a:rPr lang="en-US" sz="1320" b="1" dirty="0">
                <a:solidFill>
                  <a:srgbClr val="F9F8F5"/>
                </a:solidFill>
              </a:rPr>
            </a:br>
            <a:r>
              <a:rPr lang="en-US" sz="1100" b="1" dirty="0" smtClean="0">
                <a:solidFill>
                  <a:schemeClr val="bg1"/>
                </a:solidFill>
              </a:rPr>
              <a:t>2018 VISA DPS Client Achievement Awards</a:t>
            </a:r>
            <a:endParaRPr lang="en-US" sz="1100" b="1" dirty="0">
              <a:solidFill>
                <a:srgbClr val="F9F8F5"/>
              </a:solidFill>
            </a:endParaRPr>
          </a:p>
        </p:txBody>
      </p:sp>
      <p:sp>
        <p:nvSpPr>
          <p:cNvPr id="3" name="Rectangle 2"/>
          <p:cNvSpPr/>
          <p:nvPr/>
        </p:nvSpPr>
        <p:spPr>
          <a:xfrm>
            <a:off x="420511" y="2883288"/>
            <a:ext cx="2125903" cy="861774"/>
          </a:xfrm>
          <a:prstGeom prst="rect">
            <a:avLst/>
          </a:prstGeom>
        </p:spPr>
        <p:txBody>
          <a:bodyPr wrap="none">
            <a:spAutoFit/>
          </a:bodyPr>
          <a:lstStyle/>
          <a:p>
            <a:pPr defTabSz="822972">
              <a:defRPr/>
            </a:pPr>
            <a:r>
              <a:rPr lang="en-GB" sz="5000" b="1" dirty="0">
                <a:solidFill>
                  <a:srgbClr val="0073CF"/>
                </a:solidFill>
              </a:rPr>
              <a:t>99.99%</a:t>
            </a:r>
          </a:p>
        </p:txBody>
      </p:sp>
      <p:sp>
        <p:nvSpPr>
          <p:cNvPr id="4" name="TextBox 3"/>
          <p:cNvSpPr txBox="1"/>
          <p:nvPr/>
        </p:nvSpPr>
        <p:spPr>
          <a:xfrm>
            <a:off x="3529525" y="5519167"/>
            <a:ext cx="6071699" cy="1384995"/>
          </a:xfrm>
          <a:prstGeom prst="rect">
            <a:avLst/>
          </a:prstGeom>
        </p:spPr>
        <p:txBody>
          <a:bodyPr wrap="square" lIns="0" tIns="0" rIns="0" bIns="0" rtlCol="0">
            <a:spAutoFit/>
          </a:bodyPr>
          <a:lstStyle/>
          <a:p>
            <a:pPr marL="285750" indent="-285750">
              <a:spcAft>
                <a:spcPts val="300"/>
              </a:spcAft>
              <a:buFont typeface="Wingdings" panose="05000000000000000000" pitchFamily="2" charset="2"/>
              <a:buChar char="§"/>
            </a:pPr>
            <a:r>
              <a:rPr lang="en-US" sz="1600" dirty="0" smtClean="0">
                <a:solidFill>
                  <a:srgbClr val="857363"/>
                </a:solidFill>
              </a:rPr>
              <a:t>Strong relationships and understanding of regulatory environment</a:t>
            </a:r>
          </a:p>
          <a:p>
            <a:pPr marL="285750" indent="-285750">
              <a:spcAft>
                <a:spcPts val="300"/>
              </a:spcAft>
              <a:buFont typeface="Wingdings" panose="05000000000000000000" pitchFamily="2" charset="2"/>
              <a:buChar char="§"/>
            </a:pPr>
            <a:r>
              <a:rPr lang="en-US" sz="1600" dirty="0" smtClean="0">
                <a:solidFill>
                  <a:srgbClr val="857363"/>
                </a:solidFill>
              </a:rPr>
              <a:t>Industry-leading reputation and world-class service capabilities</a:t>
            </a:r>
          </a:p>
          <a:p>
            <a:pPr marL="285750" indent="-285750">
              <a:spcAft>
                <a:spcPts val="300"/>
              </a:spcAft>
              <a:buFont typeface="Wingdings" panose="05000000000000000000" pitchFamily="2" charset="2"/>
              <a:buChar char="§"/>
            </a:pPr>
            <a:r>
              <a:rPr lang="en-US" sz="1600" dirty="0">
                <a:solidFill>
                  <a:srgbClr val="857363"/>
                </a:solidFill>
              </a:rPr>
              <a:t>Zero Liability </a:t>
            </a:r>
            <a:r>
              <a:rPr lang="en-US" sz="1600" dirty="0" smtClean="0">
                <a:solidFill>
                  <a:srgbClr val="857363"/>
                </a:solidFill>
              </a:rPr>
              <a:t>Coverage*, FDIC insured accounts</a:t>
            </a:r>
          </a:p>
          <a:p>
            <a:pPr marL="285750" indent="-285750">
              <a:spcAft>
                <a:spcPts val="300"/>
              </a:spcAft>
              <a:buFont typeface="Wingdings" panose="05000000000000000000" pitchFamily="2" charset="2"/>
              <a:buChar char="§"/>
            </a:pPr>
            <a:r>
              <a:rPr lang="en-US" sz="1600" dirty="0" smtClean="0">
                <a:solidFill>
                  <a:srgbClr val="857363"/>
                </a:solidFill>
              </a:rPr>
              <a:t>Fair and reasonable cardholder fees</a:t>
            </a:r>
          </a:p>
          <a:p>
            <a:pPr marL="285750" indent="-285750">
              <a:spcAft>
                <a:spcPts val="300"/>
              </a:spcAft>
              <a:buFont typeface="Wingdings" panose="05000000000000000000" pitchFamily="2" charset="2"/>
              <a:buChar char="§"/>
            </a:pPr>
            <a:r>
              <a:rPr lang="en-US" sz="1600" dirty="0" smtClean="0">
                <a:solidFill>
                  <a:srgbClr val="857363"/>
                </a:solidFill>
              </a:rPr>
              <a:t>Largest bank-owned ATM network with 16,000+ locations nationwide</a:t>
            </a:r>
            <a:endParaRPr lang="en-US" sz="1600" dirty="0">
              <a:solidFill>
                <a:srgbClr val="857363"/>
              </a:solidFill>
            </a:endParaRPr>
          </a:p>
        </p:txBody>
      </p:sp>
      <p:sp>
        <p:nvSpPr>
          <p:cNvPr id="5" name="Right Arrow 4"/>
          <p:cNvSpPr/>
          <p:nvPr/>
        </p:nvSpPr>
        <p:spPr bwMode="auto">
          <a:xfrm>
            <a:off x="152400" y="5297225"/>
            <a:ext cx="3276600" cy="1674991"/>
          </a:xfrm>
          <a:prstGeom prst="rightArrow">
            <a:avLst>
              <a:gd name="adj1" fmla="val 70277"/>
              <a:gd name="adj2" fmla="val 50000"/>
            </a:avLst>
          </a:prstGeom>
          <a:solidFill>
            <a:srgbClr val="012169"/>
          </a:solid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US" sz="1600" dirty="0" smtClean="0">
              <a:solidFill>
                <a:schemeClr val="bg1"/>
              </a:solidFill>
              <a:cs typeface="Arial"/>
            </a:endParaRPr>
          </a:p>
        </p:txBody>
      </p:sp>
      <p:sp>
        <p:nvSpPr>
          <p:cNvPr id="6" name="TextBox 5"/>
          <p:cNvSpPr txBox="1"/>
          <p:nvPr/>
        </p:nvSpPr>
        <p:spPr>
          <a:xfrm>
            <a:off x="4876800" y="359848"/>
            <a:ext cx="914400" cy="914400"/>
          </a:xfrm>
          <a:prstGeom prst="rect">
            <a:avLst/>
          </a:prstGeom>
        </p:spPr>
        <p:txBody>
          <a:bodyPr wrap="none" lIns="0" tIns="0" rIns="0" bIns="0" rtlCol="0">
            <a:noAutofit/>
          </a:bodyPr>
          <a:lstStyle/>
          <a:p>
            <a:endParaRPr lang="en-US" sz="1800" dirty="0"/>
          </a:p>
        </p:txBody>
      </p:sp>
      <p:sp>
        <p:nvSpPr>
          <p:cNvPr id="64" name="TextBox 63"/>
          <p:cNvSpPr txBox="1"/>
          <p:nvPr/>
        </p:nvSpPr>
        <p:spPr>
          <a:xfrm>
            <a:off x="514670" y="5855613"/>
            <a:ext cx="2428474" cy="430887"/>
          </a:xfrm>
          <a:prstGeom prst="rect">
            <a:avLst/>
          </a:prstGeom>
        </p:spPr>
        <p:txBody>
          <a:bodyPr wrap="square" lIns="0" tIns="0" rIns="0" bIns="0" rtlCol="0">
            <a:spAutoFit/>
          </a:bodyPr>
          <a:lstStyle/>
          <a:p>
            <a:pPr defTabSz="822972">
              <a:defRPr/>
            </a:pPr>
            <a:r>
              <a:rPr lang="en-US" sz="2800" b="1" dirty="0" smtClean="0">
                <a:solidFill>
                  <a:srgbClr val="F9F8F5"/>
                </a:solidFill>
                <a:latin typeface="Calibri"/>
              </a:rPr>
              <a:t>Strengths</a:t>
            </a:r>
            <a:endParaRPr lang="en-US" sz="2800" b="1" dirty="0">
              <a:solidFill>
                <a:srgbClr val="F9F8F5"/>
              </a:solidFill>
              <a:latin typeface="Calibri"/>
            </a:endParaRPr>
          </a:p>
        </p:txBody>
      </p:sp>
      <p:sp>
        <p:nvSpPr>
          <p:cNvPr id="37" name="Rectangle 36"/>
          <p:cNvSpPr/>
          <p:nvPr/>
        </p:nvSpPr>
        <p:spPr>
          <a:xfrm>
            <a:off x="5937731" y="7245326"/>
            <a:ext cx="3576620" cy="233910"/>
          </a:xfrm>
          <a:prstGeom prst="rect">
            <a:avLst/>
          </a:prstGeom>
        </p:spPr>
        <p:txBody>
          <a:bodyPr wrap="none">
            <a:spAutoFit/>
          </a:bodyPr>
          <a:lstStyle/>
          <a:p>
            <a:pPr>
              <a:lnSpc>
                <a:spcPct val="115000"/>
              </a:lnSpc>
              <a:spcBef>
                <a:spcPts val="200"/>
              </a:spcBef>
              <a:spcAft>
                <a:spcPts val="200"/>
              </a:spcAft>
            </a:pPr>
            <a:r>
              <a:rPr lang="en-US" sz="800" dirty="0">
                <a:solidFill>
                  <a:srgbClr val="857363"/>
                </a:solidFill>
                <a:latin typeface="Connections" panose="020B0503040000020004" pitchFamily="34" charset="0"/>
                <a:ea typeface="Calibri" panose="020F0502020204030204" pitchFamily="34" charset="0"/>
                <a:cs typeface="Segoe UI" panose="020B0502040204020203" pitchFamily="34" charset="0"/>
              </a:rPr>
              <a:t>*subject to certain terms and conditions set forth in the cardholder </a:t>
            </a:r>
            <a:r>
              <a:rPr lang="en-US" sz="800" dirty="0" smtClean="0">
                <a:solidFill>
                  <a:srgbClr val="857363"/>
                </a:solidFill>
                <a:latin typeface="Connections" panose="020B0503040000020004" pitchFamily="34" charset="0"/>
                <a:ea typeface="Calibri" panose="020F0502020204030204" pitchFamily="34" charset="0"/>
                <a:cs typeface="Segoe UI" panose="020B0502040204020203" pitchFamily="34" charset="0"/>
              </a:rPr>
              <a:t>agreement</a:t>
            </a:r>
            <a:endParaRPr lang="en-US" sz="3600" dirty="0">
              <a:solidFill>
                <a:srgbClr val="85736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0533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pPr marL="285750" indent="-285750">
              <a:buFont typeface="Arial" panose="020B0604020202020204" pitchFamily="34" charset="0"/>
              <a:buChar char="•"/>
            </a:pPr>
            <a:r>
              <a:rPr lang="en-US" b="0" dirty="0" smtClean="0"/>
              <a:t>Supporting Department of Human Resources since 2002</a:t>
            </a:r>
          </a:p>
          <a:p>
            <a:pPr marL="285750" indent="-285750">
              <a:buFont typeface="Arial" panose="020B0604020202020204" pitchFamily="34" charset="0"/>
              <a:buChar char="•"/>
            </a:pPr>
            <a:r>
              <a:rPr lang="en-US" b="0" dirty="0" smtClean="0"/>
              <a:t>2013 Electronic Payment Issuance Card Program Launch</a:t>
            </a:r>
          </a:p>
          <a:p>
            <a:pPr marL="285750" indent="-285750">
              <a:buFont typeface="Arial" panose="020B0604020202020204" pitchFamily="34" charset="0"/>
              <a:buChar char="•"/>
            </a:pPr>
            <a:r>
              <a:rPr lang="en-US" b="0" dirty="0" smtClean="0"/>
              <a:t>2018 Issued close to 7,000 new EPiC accounts</a:t>
            </a:r>
          </a:p>
          <a:p>
            <a:pPr marL="285750" indent="-285750">
              <a:buFont typeface="Arial" panose="020B0604020202020204" pitchFamily="34" charset="0"/>
              <a:buChar char="•"/>
            </a:pPr>
            <a:r>
              <a:rPr lang="en-US" b="0" dirty="0" smtClean="0"/>
              <a:t>2018 Disbursed over $222.8MM to parents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endParaRPr lang="en-US" dirty="0" smtClean="0"/>
          </a:p>
          <a:p>
            <a:endParaRPr lang="en-US" dirty="0" smtClean="0"/>
          </a:p>
          <a:p>
            <a:pPr marL="285750" indent="-285750">
              <a:buFont typeface="Arial" panose="020B0604020202020204" pitchFamily="34" charset="0"/>
              <a:buChar char="•"/>
            </a:pPr>
            <a:endParaRPr lang="en-US" dirty="0"/>
          </a:p>
        </p:txBody>
      </p:sp>
      <p:sp>
        <p:nvSpPr>
          <p:cNvPr id="2" name="Text Placeholder 1"/>
          <p:cNvSpPr>
            <a:spLocks noGrp="1"/>
          </p:cNvSpPr>
          <p:nvPr>
            <p:ph type="body" sz="quarter" idx="10"/>
          </p:nvPr>
        </p:nvSpPr>
        <p:spPr/>
        <p:txBody>
          <a:bodyPr/>
          <a:lstStyle/>
          <a:p>
            <a:r>
              <a:rPr lang="en-US" dirty="0" smtClean="0"/>
              <a:t>EPiC Program history</a:t>
            </a:r>
            <a:endParaRPr lang="en-US" dirty="0"/>
          </a:p>
        </p:txBody>
      </p:sp>
      <p:grpSp>
        <p:nvGrpSpPr>
          <p:cNvPr id="8" name="Group 7"/>
          <p:cNvGrpSpPr/>
          <p:nvPr/>
        </p:nvGrpSpPr>
        <p:grpSpPr>
          <a:xfrm>
            <a:off x="1" y="2809915"/>
            <a:ext cx="10049141" cy="2948157"/>
            <a:chOff x="-922314" y="-1358990"/>
            <a:chExt cx="10979052" cy="2946155"/>
          </a:xfrm>
        </p:grpSpPr>
        <p:sp>
          <p:nvSpPr>
            <p:cNvPr id="9" name="Rectangle 8"/>
            <p:cNvSpPr/>
            <p:nvPr/>
          </p:nvSpPr>
          <p:spPr>
            <a:xfrm flipV="1">
              <a:off x="-922314" y="1363492"/>
              <a:ext cx="10979052" cy="50257"/>
            </a:xfrm>
            <a:prstGeom prst="rect">
              <a:avLst/>
            </a:prstGeom>
            <a:solidFill>
              <a:srgbClr val="01236E"/>
            </a:solidFill>
            <a:ln w="25400" cap="flat" cmpd="sng" algn="ctr">
              <a:solidFill>
                <a:srgbClr val="01236E"/>
              </a:solidFill>
              <a:prstDash val="solid"/>
            </a:ln>
            <a:effectLst/>
          </p:spPr>
          <p:txBody>
            <a:bodyPr lIns="103382" tIns="51690" rIns="103382" bIns="51690" rtlCol="0" anchor="ctr"/>
            <a:lstStyle>
              <a:defPPr>
                <a:defRPr lang="en-US"/>
              </a:defPPr>
              <a:lvl1pPr marL="0" algn="l" defTabSz="1005840" rtl="0" eaLnBrk="1" latinLnBrk="0" hangingPunct="1">
                <a:defRPr sz="2000" kern="1200">
                  <a:solidFill>
                    <a:schemeClr val="tx1"/>
                  </a:solidFill>
                  <a:latin typeface="+mn-lt"/>
                  <a:ea typeface="+mn-ea"/>
                  <a:cs typeface="+mn-cs"/>
                </a:defRPr>
              </a:lvl1pPr>
              <a:lvl2pPr marL="502920" algn="l" defTabSz="1005840" rtl="0" eaLnBrk="1" latinLnBrk="0" hangingPunct="1">
                <a:defRPr sz="2000" kern="1200">
                  <a:solidFill>
                    <a:schemeClr val="tx1"/>
                  </a:solidFill>
                  <a:latin typeface="+mn-lt"/>
                  <a:ea typeface="+mn-ea"/>
                  <a:cs typeface="+mn-cs"/>
                </a:defRPr>
              </a:lvl2pPr>
              <a:lvl3pPr marL="1005840" algn="l" defTabSz="1005840" rtl="0" eaLnBrk="1" latinLnBrk="0" hangingPunct="1">
                <a:defRPr sz="2000" kern="1200">
                  <a:solidFill>
                    <a:schemeClr val="tx1"/>
                  </a:solidFill>
                  <a:latin typeface="+mn-lt"/>
                  <a:ea typeface="+mn-ea"/>
                  <a:cs typeface="+mn-cs"/>
                </a:defRPr>
              </a:lvl3pPr>
              <a:lvl4pPr marL="1508760" algn="l" defTabSz="1005840" rtl="0" eaLnBrk="1" latinLnBrk="0" hangingPunct="1">
                <a:defRPr sz="2000" kern="1200">
                  <a:solidFill>
                    <a:schemeClr val="tx1"/>
                  </a:solidFill>
                  <a:latin typeface="+mn-lt"/>
                  <a:ea typeface="+mn-ea"/>
                  <a:cs typeface="+mn-cs"/>
                </a:defRPr>
              </a:lvl4pPr>
              <a:lvl5pPr marL="2011680" algn="l" defTabSz="1005840" rtl="0" eaLnBrk="1" latinLnBrk="0" hangingPunct="1">
                <a:defRPr sz="2000" kern="1200">
                  <a:solidFill>
                    <a:schemeClr val="tx1"/>
                  </a:solidFill>
                  <a:latin typeface="+mn-lt"/>
                  <a:ea typeface="+mn-ea"/>
                  <a:cs typeface="+mn-cs"/>
                </a:defRPr>
              </a:lvl5pPr>
              <a:lvl6pPr marL="2514600" algn="l" defTabSz="1005840" rtl="0" eaLnBrk="1" latinLnBrk="0" hangingPunct="1">
                <a:defRPr sz="2000" kern="1200">
                  <a:solidFill>
                    <a:schemeClr val="tx1"/>
                  </a:solidFill>
                  <a:latin typeface="+mn-lt"/>
                  <a:ea typeface="+mn-ea"/>
                  <a:cs typeface="+mn-cs"/>
                </a:defRPr>
              </a:lvl6pPr>
              <a:lvl7pPr marL="3017520" algn="l" defTabSz="1005840" rtl="0" eaLnBrk="1" latinLnBrk="0" hangingPunct="1">
                <a:defRPr sz="2000" kern="1200">
                  <a:solidFill>
                    <a:schemeClr val="tx1"/>
                  </a:solidFill>
                  <a:latin typeface="+mn-lt"/>
                  <a:ea typeface="+mn-ea"/>
                  <a:cs typeface="+mn-cs"/>
                </a:defRPr>
              </a:lvl7pPr>
              <a:lvl8pPr marL="3520440" algn="l" defTabSz="1005840" rtl="0" eaLnBrk="1" latinLnBrk="0" hangingPunct="1">
                <a:defRPr sz="2000" kern="1200">
                  <a:solidFill>
                    <a:schemeClr val="tx1"/>
                  </a:solidFill>
                  <a:latin typeface="+mn-lt"/>
                  <a:ea typeface="+mn-ea"/>
                  <a:cs typeface="+mn-cs"/>
                </a:defRPr>
              </a:lvl8pPr>
              <a:lvl9pPr marL="4023360" algn="l" defTabSz="1005840" rtl="0" eaLnBrk="1" latinLnBrk="0" hangingPunct="1">
                <a:defRPr sz="2000" kern="1200">
                  <a:solidFill>
                    <a:schemeClr val="tx1"/>
                  </a:solidFill>
                  <a:latin typeface="+mn-lt"/>
                  <a:ea typeface="+mn-ea"/>
                  <a:cs typeface="+mn-cs"/>
                </a:defRPr>
              </a:lvl9pPr>
            </a:lstStyle>
            <a:p>
              <a:pPr algn="ctr" defTabSz="1033966">
                <a:defRPr/>
              </a:pPr>
              <a:endParaRPr lang="en-GB" sz="2086" kern="0" dirty="0">
                <a:solidFill>
                  <a:srgbClr val="99A6C3"/>
                </a:solidFill>
                <a:latin typeface="Franklin Gothic Book"/>
                <a:ea typeface="ＭＳ Ｐゴシック" pitchFamily="34" charset="-128"/>
              </a:endParaRPr>
            </a:p>
          </p:txBody>
        </p:sp>
        <p:sp>
          <p:nvSpPr>
            <p:cNvPr id="10" name="Oval 9"/>
            <p:cNvSpPr/>
            <p:nvPr/>
          </p:nvSpPr>
          <p:spPr>
            <a:xfrm>
              <a:off x="323400" y="1304351"/>
              <a:ext cx="169556" cy="168071"/>
            </a:xfrm>
            <a:prstGeom prst="ellipse">
              <a:avLst/>
            </a:prstGeom>
            <a:solidFill>
              <a:srgbClr val="FFFFFF"/>
            </a:solidFill>
            <a:ln w="38100" cap="flat" cmpd="sng" algn="ctr">
              <a:solidFill>
                <a:srgbClr val="01236E"/>
              </a:solidFill>
              <a:prstDash val="solid"/>
            </a:ln>
            <a:effectLst/>
          </p:spPr>
          <p:txBody>
            <a:bodyPr lIns="103382" tIns="51690" rIns="103382" bIns="51690" anchor="ctr"/>
            <a:lstStyle>
              <a:defPPr>
                <a:defRPr lang="en-US"/>
              </a:defPPr>
              <a:lvl1pPr marL="0" algn="l" defTabSz="1005840" rtl="0" eaLnBrk="1" latinLnBrk="0" hangingPunct="1">
                <a:defRPr sz="2000" kern="1200">
                  <a:solidFill>
                    <a:schemeClr val="tx1"/>
                  </a:solidFill>
                  <a:latin typeface="+mn-lt"/>
                  <a:ea typeface="+mn-ea"/>
                  <a:cs typeface="+mn-cs"/>
                </a:defRPr>
              </a:lvl1pPr>
              <a:lvl2pPr marL="502920" algn="l" defTabSz="1005840" rtl="0" eaLnBrk="1" latinLnBrk="0" hangingPunct="1">
                <a:defRPr sz="2000" kern="1200">
                  <a:solidFill>
                    <a:schemeClr val="tx1"/>
                  </a:solidFill>
                  <a:latin typeface="+mn-lt"/>
                  <a:ea typeface="+mn-ea"/>
                  <a:cs typeface="+mn-cs"/>
                </a:defRPr>
              </a:lvl2pPr>
              <a:lvl3pPr marL="1005840" algn="l" defTabSz="1005840" rtl="0" eaLnBrk="1" latinLnBrk="0" hangingPunct="1">
                <a:defRPr sz="2000" kern="1200">
                  <a:solidFill>
                    <a:schemeClr val="tx1"/>
                  </a:solidFill>
                  <a:latin typeface="+mn-lt"/>
                  <a:ea typeface="+mn-ea"/>
                  <a:cs typeface="+mn-cs"/>
                </a:defRPr>
              </a:lvl3pPr>
              <a:lvl4pPr marL="1508760" algn="l" defTabSz="1005840" rtl="0" eaLnBrk="1" latinLnBrk="0" hangingPunct="1">
                <a:defRPr sz="2000" kern="1200">
                  <a:solidFill>
                    <a:schemeClr val="tx1"/>
                  </a:solidFill>
                  <a:latin typeface="+mn-lt"/>
                  <a:ea typeface="+mn-ea"/>
                  <a:cs typeface="+mn-cs"/>
                </a:defRPr>
              </a:lvl4pPr>
              <a:lvl5pPr marL="2011680" algn="l" defTabSz="1005840" rtl="0" eaLnBrk="1" latinLnBrk="0" hangingPunct="1">
                <a:defRPr sz="2000" kern="1200">
                  <a:solidFill>
                    <a:schemeClr val="tx1"/>
                  </a:solidFill>
                  <a:latin typeface="+mn-lt"/>
                  <a:ea typeface="+mn-ea"/>
                  <a:cs typeface="+mn-cs"/>
                </a:defRPr>
              </a:lvl5pPr>
              <a:lvl6pPr marL="2514600" algn="l" defTabSz="1005840" rtl="0" eaLnBrk="1" latinLnBrk="0" hangingPunct="1">
                <a:defRPr sz="2000" kern="1200">
                  <a:solidFill>
                    <a:schemeClr val="tx1"/>
                  </a:solidFill>
                  <a:latin typeface="+mn-lt"/>
                  <a:ea typeface="+mn-ea"/>
                  <a:cs typeface="+mn-cs"/>
                </a:defRPr>
              </a:lvl6pPr>
              <a:lvl7pPr marL="3017520" algn="l" defTabSz="1005840" rtl="0" eaLnBrk="1" latinLnBrk="0" hangingPunct="1">
                <a:defRPr sz="2000" kern="1200">
                  <a:solidFill>
                    <a:schemeClr val="tx1"/>
                  </a:solidFill>
                  <a:latin typeface="+mn-lt"/>
                  <a:ea typeface="+mn-ea"/>
                  <a:cs typeface="+mn-cs"/>
                </a:defRPr>
              </a:lvl7pPr>
              <a:lvl8pPr marL="3520440" algn="l" defTabSz="1005840" rtl="0" eaLnBrk="1" latinLnBrk="0" hangingPunct="1">
                <a:defRPr sz="2000" kern="1200">
                  <a:solidFill>
                    <a:schemeClr val="tx1"/>
                  </a:solidFill>
                  <a:latin typeface="+mn-lt"/>
                  <a:ea typeface="+mn-ea"/>
                  <a:cs typeface="+mn-cs"/>
                </a:defRPr>
              </a:lvl8pPr>
              <a:lvl9pPr marL="4023360" algn="l" defTabSz="1005840" rtl="0" eaLnBrk="1" latinLnBrk="0" hangingPunct="1">
                <a:defRPr sz="2000" kern="1200">
                  <a:solidFill>
                    <a:schemeClr val="tx1"/>
                  </a:solidFill>
                  <a:latin typeface="+mn-lt"/>
                  <a:ea typeface="+mn-ea"/>
                  <a:cs typeface="+mn-cs"/>
                </a:defRPr>
              </a:lvl9pPr>
            </a:lstStyle>
            <a:p>
              <a:pPr algn="ctr" defTabSz="1105319">
                <a:defRPr/>
              </a:pPr>
              <a:endParaRPr lang="en-GB" sz="2086" kern="0" dirty="0">
                <a:solidFill>
                  <a:srgbClr val="99A6C3"/>
                </a:solidFill>
                <a:latin typeface="Franklin Gothic Book"/>
                <a:ea typeface="ＭＳ Ｐゴシック" pitchFamily="34" charset="-128"/>
              </a:endParaRPr>
            </a:p>
          </p:txBody>
        </p:sp>
        <p:sp>
          <p:nvSpPr>
            <p:cNvPr id="11" name="TextBox 23"/>
            <p:cNvSpPr txBox="1"/>
            <p:nvPr/>
          </p:nvSpPr>
          <p:spPr>
            <a:xfrm rot="2086136">
              <a:off x="577721" y="-1358990"/>
              <a:ext cx="497108" cy="2946155"/>
            </a:xfrm>
            <a:prstGeom prst="rect">
              <a:avLst/>
            </a:prstGeom>
            <a:noFill/>
            <a:effectLst/>
          </p:spPr>
          <p:txBody>
            <a:bodyPr vert="vert270" wrap="square" lIns="103382" tIns="51690" rIns="103382" bIns="51690">
              <a:spAutoFit/>
            </a:bodyPr>
            <a:lstStyle>
              <a:defPPr>
                <a:defRPr lang="en-US"/>
              </a:defPPr>
              <a:lvl1pPr marL="0" algn="l" defTabSz="1005840" rtl="0" eaLnBrk="1" latinLnBrk="0" hangingPunct="1">
                <a:defRPr sz="2000" kern="1200">
                  <a:solidFill>
                    <a:schemeClr val="tx1"/>
                  </a:solidFill>
                  <a:latin typeface="+mn-lt"/>
                  <a:ea typeface="+mn-ea"/>
                  <a:cs typeface="+mn-cs"/>
                </a:defRPr>
              </a:lvl1pPr>
              <a:lvl2pPr marL="502920" algn="l" defTabSz="1005840" rtl="0" eaLnBrk="1" latinLnBrk="0" hangingPunct="1">
                <a:defRPr sz="2000" kern="1200">
                  <a:solidFill>
                    <a:schemeClr val="tx1"/>
                  </a:solidFill>
                  <a:latin typeface="+mn-lt"/>
                  <a:ea typeface="+mn-ea"/>
                  <a:cs typeface="+mn-cs"/>
                </a:defRPr>
              </a:lvl2pPr>
              <a:lvl3pPr marL="1005840" algn="l" defTabSz="1005840" rtl="0" eaLnBrk="1" latinLnBrk="0" hangingPunct="1">
                <a:defRPr sz="2000" kern="1200">
                  <a:solidFill>
                    <a:schemeClr val="tx1"/>
                  </a:solidFill>
                  <a:latin typeface="+mn-lt"/>
                  <a:ea typeface="+mn-ea"/>
                  <a:cs typeface="+mn-cs"/>
                </a:defRPr>
              </a:lvl3pPr>
              <a:lvl4pPr marL="1508760" algn="l" defTabSz="1005840" rtl="0" eaLnBrk="1" latinLnBrk="0" hangingPunct="1">
                <a:defRPr sz="2000" kern="1200">
                  <a:solidFill>
                    <a:schemeClr val="tx1"/>
                  </a:solidFill>
                  <a:latin typeface="+mn-lt"/>
                  <a:ea typeface="+mn-ea"/>
                  <a:cs typeface="+mn-cs"/>
                </a:defRPr>
              </a:lvl4pPr>
              <a:lvl5pPr marL="2011680" algn="l" defTabSz="1005840" rtl="0" eaLnBrk="1" latinLnBrk="0" hangingPunct="1">
                <a:defRPr sz="2000" kern="1200">
                  <a:solidFill>
                    <a:schemeClr val="tx1"/>
                  </a:solidFill>
                  <a:latin typeface="+mn-lt"/>
                  <a:ea typeface="+mn-ea"/>
                  <a:cs typeface="+mn-cs"/>
                </a:defRPr>
              </a:lvl5pPr>
              <a:lvl6pPr marL="2514600" algn="l" defTabSz="1005840" rtl="0" eaLnBrk="1" latinLnBrk="0" hangingPunct="1">
                <a:defRPr sz="2000" kern="1200">
                  <a:solidFill>
                    <a:schemeClr val="tx1"/>
                  </a:solidFill>
                  <a:latin typeface="+mn-lt"/>
                  <a:ea typeface="+mn-ea"/>
                  <a:cs typeface="+mn-cs"/>
                </a:defRPr>
              </a:lvl6pPr>
              <a:lvl7pPr marL="3017520" algn="l" defTabSz="1005840" rtl="0" eaLnBrk="1" latinLnBrk="0" hangingPunct="1">
                <a:defRPr sz="2000" kern="1200">
                  <a:solidFill>
                    <a:schemeClr val="tx1"/>
                  </a:solidFill>
                  <a:latin typeface="+mn-lt"/>
                  <a:ea typeface="+mn-ea"/>
                  <a:cs typeface="+mn-cs"/>
                </a:defRPr>
              </a:lvl7pPr>
              <a:lvl8pPr marL="3520440" algn="l" defTabSz="1005840" rtl="0" eaLnBrk="1" latinLnBrk="0" hangingPunct="1">
                <a:defRPr sz="2000" kern="1200">
                  <a:solidFill>
                    <a:schemeClr val="tx1"/>
                  </a:solidFill>
                  <a:latin typeface="+mn-lt"/>
                  <a:ea typeface="+mn-ea"/>
                  <a:cs typeface="+mn-cs"/>
                </a:defRPr>
              </a:lvl8pPr>
              <a:lvl9pPr marL="4023360" algn="l" defTabSz="1005840" rtl="0" eaLnBrk="1" latinLnBrk="0" hangingPunct="1">
                <a:defRPr sz="2000" kern="1200">
                  <a:solidFill>
                    <a:schemeClr val="tx1"/>
                  </a:solidFill>
                  <a:latin typeface="+mn-lt"/>
                  <a:ea typeface="+mn-ea"/>
                  <a:cs typeface="+mn-cs"/>
                </a:defRPr>
              </a:lvl9pPr>
            </a:lstStyle>
            <a:p>
              <a:pPr algn="ctr" defTabSz="1105319">
                <a:defRPr/>
              </a:pPr>
              <a:r>
                <a:rPr lang="en-GB" sz="1600" b="1" kern="0" dirty="0" smtClean="0">
                  <a:solidFill>
                    <a:srgbClr val="01236E"/>
                  </a:solidFill>
                  <a:ea typeface="ＭＳ Ｐゴシック" pitchFamily="34" charset="-128"/>
                </a:rPr>
                <a:t>CashPay Launch</a:t>
              </a:r>
              <a:endParaRPr lang="en-GB" sz="1600" b="1" kern="0" dirty="0">
                <a:solidFill>
                  <a:srgbClr val="01236E"/>
                </a:solidFill>
                <a:ea typeface="ＭＳ Ｐゴシック" pitchFamily="34" charset="-128"/>
              </a:endParaRPr>
            </a:p>
          </p:txBody>
        </p:sp>
        <p:sp>
          <p:nvSpPr>
            <p:cNvPr id="12" name="Oval 11"/>
            <p:cNvSpPr/>
            <p:nvPr/>
          </p:nvSpPr>
          <p:spPr>
            <a:xfrm>
              <a:off x="3084133" y="1293738"/>
              <a:ext cx="169556" cy="168073"/>
            </a:xfrm>
            <a:prstGeom prst="ellipse">
              <a:avLst/>
            </a:prstGeom>
            <a:solidFill>
              <a:srgbClr val="FFFFFF"/>
            </a:solidFill>
            <a:ln w="38100" cap="flat" cmpd="sng" algn="ctr">
              <a:solidFill>
                <a:srgbClr val="01236E"/>
              </a:solidFill>
              <a:prstDash val="solid"/>
            </a:ln>
            <a:effectLst/>
          </p:spPr>
          <p:txBody>
            <a:bodyPr lIns="103382" tIns="51690" rIns="103382" bIns="51690" anchor="ctr"/>
            <a:lstStyle>
              <a:defPPr>
                <a:defRPr lang="en-US"/>
              </a:defPPr>
              <a:lvl1pPr marL="0" algn="l" defTabSz="1005840" rtl="0" eaLnBrk="1" latinLnBrk="0" hangingPunct="1">
                <a:defRPr sz="2000" kern="1200">
                  <a:solidFill>
                    <a:schemeClr val="tx1"/>
                  </a:solidFill>
                  <a:latin typeface="+mn-lt"/>
                  <a:ea typeface="+mn-ea"/>
                  <a:cs typeface="+mn-cs"/>
                </a:defRPr>
              </a:lvl1pPr>
              <a:lvl2pPr marL="502920" algn="l" defTabSz="1005840" rtl="0" eaLnBrk="1" latinLnBrk="0" hangingPunct="1">
                <a:defRPr sz="2000" kern="1200">
                  <a:solidFill>
                    <a:schemeClr val="tx1"/>
                  </a:solidFill>
                  <a:latin typeface="+mn-lt"/>
                  <a:ea typeface="+mn-ea"/>
                  <a:cs typeface="+mn-cs"/>
                </a:defRPr>
              </a:lvl2pPr>
              <a:lvl3pPr marL="1005840" algn="l" defTabSz="1005840" rtl="0" eaLnBrk="1" latinLnBrk="0" hangingPunct="1">
                <a:defRPr sz="2000" kern="1200">
                  <a:solidFill>
                    <a:schemeClr val="tx1"/>
                  </a:solidFill>
                  <a:latin typeface="+mn-lt"/>
                  <a:ea typeface="+mn-ea"/>
                  <a:cs typeface="+mn-cs"/>
                </a:defRPr>
              </a:lvl3pPr>
              <a:lvl4pPr marL="1508760" algn="l" defTabSz="1005840" rtl="0" eaLnBrk="1" latinLnBrk="0" hangingPunct="1">
                <a:defRPr sz="2000" kern="1200">
                  <a:solidFill>
                    <a:schemeClr val="tx1"/>
                  </a:solidFill>
                  <a:latin typeface="+mn-lt"/>
                  <a:ea typeface="+mn-ea"/>
                  <a:cs typeface="+mn-cs"/>
                </a:defRPr>
              </a:lvl4pPr>
              <a:lvl5pPr marL="2011680" algn="l" defTabSz="1005840" rtl="0" eaLnBrk="1" latinLnBrk="0" hangingPunct="1">
                <a:defRPr sz="2000" kern="1200">
                  <a:solidFill>
                    <a:schemeClr val="tx1"/>
                  </a:solidFill>
                  <a:latin typeface="+mn-lt"/>
                  <a:ea typeface="+mn-ea"/>
                  <a:cs typeface="+mn-cs"/>
                </a:defRPr>
              </a:lvl5pPr>
              <a:lvl6pPr marL="2514600" algn="l" defTabSz="1005840" rtl="0" eaLnBrk="1" latinLnBrk="0" hangingPunct="1">
                <a:defRPr sz="2000" kern="1200">
                  <a:solidFill>
                    <a:schemeClr val="tx1"/>
                  </a:solidFill>
                  <a:latin typeface="+mn-lt"/>
                  <a:ea typeface="+mn-ea"/>
                  <a:cs typeface="+mn-cs"/>
                </a:defRPr>
              </a:lvl6pPr>
              <a:lvl7pPr marL="3017520" algn="l" defTabSz="1005840" rtl="0" eaLnBrk="1" latinLnBrk="0" hangingPunct="1">
                <a:defRPr sz="2000" kern="1200">
                  <a:solidFill>
                    <a:schemeClr val="tx1"/>
                  </a:solidFill>
                  <a:latin typeface="+mn-lt"/>
                  <a:ea typeface="+mn-ea"/>
                  <a:cs typeface="+mn-cs"/>
                </a:defRPr>
              </a:lvl7pPr>
              <a:lvl8pPr marL="3520440" algn="l" defTabSz="1005840" rtl="0" eaLnBrk="1" latinLnBrk="0" hangingPunct="1">
                <a:defRPr sz="2000" kern="1200">
                  <a:solidFill>
                    <a:schemeClr val="tx1"/>
                  </a:solidFill>
                  <a:latin typeface="+mn-lt"/>
                  <a:ea typeface="+mn-ea"/>
                  <a:cs typeface="+mn-cs"/>
                </a:defRPr>
              </a:lvl8pPr>
              <a:lvl9pPr marL="4023360" algn="l" defTabSz="1005840" rtl="0" eaLnBrk="1" latinLnBrk="0" hangingPunct="1">
                <a:defRPr sz="2000" kern="1200">
                  <a:solidFill>
                    <a:schemeClr val="tx1"/>
                  </a:solidFill>
                  <a:latin typeface="+mn-lt"/>
                  <a:ea typeface="+mn-ea"/>
                  <a:cs typeface="+mn-cs"/>
                </a:defRPr>
              </a:lvl9pPr>
            </a:lstStyle>
            <a:p>
              <a:pPr algn="ctr" defTabSz="1105319">
                <a:defRPr/>
              </a:pPr>
              <a:endParaRPr lang="en-GB" sz="2086" kern="0" dirty="0">
                <a:solidFill>
                  <a:srgbClr val="99A6C3"/>
                </a:solidFill>
                <a:latin typeface="Franklin Gothic Book"/>
                <a:ea typeface="ＭＳ Ｐゴシック" pitchFamily="34" charset="-128"/>
              </a:endParaRPr>
            </a:p>
          </p:txBody>
        </p:sp>
        <p:sp>
          <p:nvSpPr>
            <p:cNvPr id="13" name="Oval 12"/>
            <p:cNvSpPr/>
            <p:nvPr/>
          </p:nvSpPr>
          <p:spPr>
            <a:xfrm>
              <a:off x="5713748" y="1292940"/>
              <a:ext cx="169556" cy="168073"/>
            </a:xfrm>
            <a:prstGeom prst="ellipse">
              <a:avLst/>
            </a:prstGeom>
            <a:solidFill>
              <a:srgbClr val="FFFFFF"/>
            </a:solidFill>
            <a:ln w="38100" cap="flat" cmpd="sng" algn="ctr">
              <a:solidFill>
                <a:srgbClr val="01236E"/>
              </a:solidFill>
              <a:prstDash val="solid"/>
            </a:ln>
            <a:effectLst/>
          </p:spPr>
          <p:txBody>
            <a:bodyPr lIns="103382" tIns="51690" rIns="103382" bIns="51690" anchor="ctr"/>
            <a:lstStyle>
              <a:defPPr>
                <a:defRPr lang="en-US"/>
              </a:defPPr>
              <a:lvl1pPr marL="0" algn="l" defTabSz="1005840" rtl="0" eaLnBrk="1" latinLnBrk="0" hangingPunct="1">
                <a:defRPr sz="2000" kern="1200">
                  <a:solidFill>
                    <a:schemeClr val="tx1"/>
                  </a:solidFill>
                  <a:latin typeface="+mn-lt"/>
                  <a:ea typeface="+mn-ea"/>
                  <a:cs typeface="+mn-cs"/>
                </a:defRPr>
              </a:lvl1pPr>
              <a:lvl2pPr marL="502920" algn="l" defTabSz="1005840" rtl="0" eaLnBrk="1" latinLnBrk="0" hangingPunct="1">
                <a:defRPr sz="2000" kern="1200">
                  <a:solidFill>
                    <a:schemeClr val="tx1"/>
                  </a:solidFill>
                  <a:latin typeface="+mn-lt"/>
                  <a:ea typeface="+mn-ea"/>
                  <a:cs typeface="+mn-cs"/>
                </a:defRPr>
              </a:lvl2pPr>
              <a:lvl3pPr marL="1005840" algn="l" defTabSz="1005840" rtl="0" eaLnBrk="1" latinLnBrk="0" hangingPunct="1">
                <a:defRPr sz="2000" kern="1200">
                  <a:solidFill>
                    <a:schemeClr val="tx1"/>
                  </a:solidFill>
                  <a:latin typeface="+mn-lt"/>
                  <a:ea typeface="+mn-ea"/>
                  <a:cs typeface="+mn-cs"/>
                </a:defRPr>
              </a:lvl3pPr>
              <a:lvl4pPr marL="1508760" algn="l" defTabSz="1005840" rtl="0" eaLnBrk="1" latinLnBrk="0" hangingPunct="1">
                <a:defRPr sz="2000" kern="1200">
                  <a:solidFill>
                    <a:schemeClr val="tx1"/>
                  </a:solidFill>
                  <a:latin typeface="+mn-lt"/>
                  <a:ea typeface="+mn-ea"/>
                  <a:cs typeface="+mn-cs"/>
                </a:defRPr>
              </a:lvl4pPr>
              <a:lvl5pPr marL="2011680" algn="l" defTabSz="1005840" rtl="0" eaLnBrk="1" latinLnBrk="0" hangingPunct="1">
                <a:defRPr sz="2000" kern="1200">
                  <a:solidFill>
                    <a:schemeClr val="tx1"/>
                  </a:solidFill>
                  <a:latin typeface="+mn-lt"/>
                  <a:ea typeface="+mn-ea"/>
                  <a:cs typeface="+mn-cs"/>
                </a:defRPr>
              </a:lvl5pPr>
              <a:lvl6pPr marL="2514600" algn="l" defTabSz="1005840" rtl="0" eaLnBrk="1" latinLnBrk="0" hangingPunct="1">
                <a:defRPr sz="2000" kern="1200">
                  <a:solidFill>
                    <a:schemeClr val="tx1"/>
                  </a:solidFill>
                  <a:latin typeface="+mn-lt"/>
                  <a:ea typeface="+mn-ea"/>
                  <a:cs typeface="+mn-cs"/>
                </a:defRPr>
              </a:lvl6pPr>
              <a:lvl7pPr marL="3017520" algn="l" defTabSz="1005840" rtl="0" eaLnBrk="1" latinLnBrk="0" hangingPunct="1">
                <a:defRPr sz="2000" kern="1200">
                  <a:solidFill>
                    <a:schemeClr val="tx1"/>
                  </a:solidFill>
                  <a:latin typeface="+mn-lt"/>
                  <a:ea typeface="+mn-ea"/>
                  <a:cs typeface="+mn-cs"/>
                </a:defRPr>
              </a:lvl7pPr>
              <a:lvl8pPr marL="3520440" algn="l" defTabSz="1005840" rtl="0" eaLnBrk="1" latinLnBrk="0" hangingPunct="1">
                <a:defRPr sz="2000" kern="1200">
                  <a:solidFill>
                    <a:schemeClr val="tx1"/>
                  </a:solidFill>
                  <a:latin typeface="+mn-lt"/>
                  <a:ea typeface="+mn-ea"/>
                  <a:cs typeface="+mn-cs"/>
                </a:defRPr>
              </a:lvl8pPr>
              <a:lvl9pPr marL="4023360" algn="l" defTabSz="1005840" rtl="0" eaLnBrk="1" latinLnBrk="0" hangingPunct="1">
                <a:defRPr sz="2000" kern="1200">
                  <a:solidFill>
                    <a:schemeClr val="tx1"/>
                  </a:solidFill>
                  <a:latin typeface="+mn-lt"/>
                  <a:ea typeface="+mn-ea"/>
                  <a:cs typeface="+mn-cs"/>
                </a:defRPr>
              </a:lvl9pPr>
            </a:lstStyle>
            <a:p>
              <a:pPr algn="ctr" defTabSz="1105319">
                <a:defRPr/>
              </a:pPr>
              <a:endParaRPr lang="en-GB" sz="2086" kern="0" dirty="0">
                <a:solidFill>
                  <a:srgbClr val="99A6C3"/>
                </a:solidFill>
                <a:latin typeface="Franklin Gothic Book"/>
                <a:ea typeface="ＭＳ Ｐゴシック" pitchFamily="34" charset="-128"/>
              </a:endParaRPr>
            </a:p>
          </p:txBody>
        </p:sp>
        <p:sp>
          <p:nvSpPr>
            <p:cNvPr id="14" name="TextBox 30"/>
            <p:cNvSpPr txBox="1"/>
            <p:nvPr/>
          </p:nvSpPr>
          <p:spPr>
            <a:xfrm>
              <a:off x="5184673" y="933357"/>
              <a:ext cx="1230459" cy="350373"/>
            </a:xfrm>
            <a:prstGeom prst="rect">
              <a:avLst/>
            </a:prstGeom>
            <a:noFill/>
            <a:effectLst/>
          </p:spPr>
          <p:txBody>
            <a:bodyPr wrap="square" lIns="103382" tIns="51690" rIns="103382" bIns="51690">
              <a:spAutoFit/>
            </a:bodyPr>
            <a:lstStyle>
              <a:defPPr>
                <a:defRPr lang="en-US"/>
              </a:defPPr>
              <a:lvl1pPr marL="0" algn="l" defTabSz="1005840" rtl="0" eaLnBrk="1" latinLnBrk="0" hangingPunct="1">
                <a:defRPr sz="2000" kern="1200">
                  <a:solidFill>
                    <a:schemeClr val="tx1"/>
                  </a:solidFill>
                  <a:latin typeface="+mn-lt"/>
                  <a:ea typeface="+mn-ea"/>
                  <a:cs typeface="+mn-cs"/>
                </a:defRPr>
              </a:lvl1pPr>
              <a:lvl2pPr marL="502920" algn="l" defTabSz="1005840" rtl="0" eaLnBrk="1" latinLnBrk="0" hangingPunct="1">
                <a:defRPr sz="2000" kern="1200">
                  <a:solidFill>
                    <a:schemeClr val="tx1"/>
                  </a:solidFill>
                  <a:latin typeface="+mn-lt"/>
                  <a:ea typeface="+mn-ea"/>
                  <a:cs typeface="+mn-cs"/>
                </a:defRPr>
              </a:lvl2pPr>
              <a:lvl3pPr marL="1005840" algn="l" defTabSz="1005840" rtl="0" eaLnBrk="1" latinLnBrk="0" hangingPunct="1">
                <a:defRPr sz="2000" kern="1200">
                  <a:solidFill>
                    <a:schemeClr val="tx1"/>
                  </a:solidFill>
                  <a:latin typeface="+mn-lt"/>
                  <a:ea typeface="+mn-ea"/>
                  <a:cs typeface="+mn-cs"/>
                </a:defRPr>
              </a:lvl3pPr>
              <a:lvl4pPr marL="1508760" algn="l" defTabSz="1005840" rtl="0" eaLnBrk="1" latinLnBrk="0" hangingPunct="1">
                <a:defRPr sz="2000" kern="1200">
                  <a:solidFill>
                    <a:schemeClr val="tx1"/>
                  </a:solidFill>
                  <a:latin typeface="+mn-lt"/>
                  <a:ea typeface="+mn-ea"/>
                  <a:cs typeface="+mn-cs"/>
                </a:defRPr>
              </a:lvl4pPr>
              <a:lvl5pPr marL="2011680" algn="l" defTabSz="1005840" rtl="0" eaLnBrk="1" latinLnBrk="0" hangingPunct="1">
                <a:defRPr sz="2000" kern="1200">
                  <a:solidFill>
                    <a:schemeClr val="tx1"/>
                  </a:solidFill>
                  <a:latin typeface="+mn-lt"/>
                  <a:ea typeface="+mn-ea"/>
                  <a:cs typeface="+mn-cs"/>
                </a:defRPr>
              </a:lvl5pPr>
              <a:lvl6pPr marL="2514600" algn="l" defTabSz="1005840" rtl="0" eaLnBrk="1" latinLnBrk="0" hangingPunct="1">
                <a:defRPr sz="2000" kern="1200">
                  <a:solidFill>
                    <a:schemeClr val="tx1"/>
                  </a:solidFill>
                  <a:latin typeface="+mn-lt"/>
                  <a:ea typeface="+mn-ea"/>
                  <a:cs typeface="+mn-cs"/>
                </a:defRPr>
              </a:lvl6pPr>
              <a:lvl7pPr marL="3017520" algn="l" defTabSz="1005840" rtl="0" eaLnBrk="1" latinLnBrk="0" hangingPunct="1">
                <a:defRPr sz="2000" kern="1200">
                  <a:solidFill>
                    <a:schemeClr val="tx1"/>
                  </a:solidFill>
                  <a:latin typeface="+mn-lt"/>
                  <a:ea typeface="+mn-ea"/>
                  <a:cs typeface="+mn-cs"/>
                </a:defRPr>
              </a:lvl7pPr>
              <a:lvl8pPr marL="3520440" algn="l" defTabSz="1005840" rtl="0" eaLnBrk="1" latinLnBrk="0" hangingPunct="1">
                <a:defRPr sz="2000" kern="1200">
                  <a:solidFill>
                    <a:schemeClr val="tx1"/>
                  </a:solidFill>
                  <a:latin typeface="+mn-lt"/>
                  <a:ea typeface="+mn-ea"/>
                  <a:cs typeface="+mn-cs"/>
                </a:defRPr>
              </a:lvl8pPr>
              <a:lvl9pPr marL="4023360" algn="l" defTabSz="1005840" rtl="0" eaLnBrk="1" latinLnBrk="0" hangingPunct="1">
                <a:defRPr sz="2000" kern="1200">
                  <a:solidFill>
                    <a:schemeClr val="tx1"/>
                  </a:solidFill>
                  <a:latin typeface="+mn-lt"/>
                  <a:ea typeface="+mn-ea"/>
                  <a:cs typeface="+mn-cs"/>
                </a:defRPr>
              </a:lvl9pPr>
            </a:lstStyle>
            <a:p>
              <a:pPr algn="ctr" defTabSz="1105319">
                <a:defRPr/>
              </a:pPr>
              <a:r>
                <a:rPr lang="en-GB" sz="1600" b="1" kern="0" dirty="0" smtClean="0">
                  <a:solidFill>
                    <a:srgbClr val="01236E"/>
                  </a:solidFill>
                  <a:ea typeface="ＭＳ Ｐゴシック" pitchFamily="34" charset="-128"/>
                </a:rPr>
                <a:t>Q3 2018</a:t>
              </a:r>
              <a:endParaRPr lang="en-GB" sz="1600" b="1" kern="0" dirty="0">
                <a:solidFill>
                  <a:srgbClr val="01236E"/>
                </a:solidFill>
                <a:ea typeface="ＭＳ Ｐゴシック" pitchFamily="34" charset="-128"/>
              </a:endParaRPr>
            </a:p>
          </p:txBody>
        </p:sp>
        <p:sp>
          <p:nvSpPr>
            <p:cNvPr id="15" name="Oval 14"/>
            <p:cNvSpPr/>
            <p:nvPr/>
          </p:nvSpPr>
          <p:spPr>
            <a:xfrm>
              <a:off x="8186398" y="1291755"/>
              <a:ext cx="169556" cy="168073"/>
            </a:xfrm>
            <a:prstGeom prst="ellipse">
              <a:avLst/>
            </a:prstGeom>
            <a:solidFill>
              <a:srgbClr val="FFFFFF"/>
            </a:solidFill>
            <a:ln w="38100" cap="flat" cmpd="sng" algn="ctr">
              <a:solidFill>
                <a:srgbClr val="01236E"/>
              </a:solidFill>
              <a:prstDash val="solid"/>
            </a:ln>
            <a:effectLst/>
          </p:spPr>
          <p:txBody>
            <a:bodyPr lIns="103382" tIns="51690" rIns="103382" bIns="51690" anchor="ctr"/>
            <a:lstStyle>
              <a:defPPr>
                <a:defRPr lang="en-US"/>
              </a:defPPr>
              <a:lvl1pPr marL="0" algn="l" defTabSz="1005840" rtl="0" eaLnBrk="1" latinLnBrk="0" hangingPunct="1">
                <a:defRPr sz="2000" kern="1200">
                  <a:solidFill>
                    <a:schemeClr val="tx1"/>
                  </a:solidFill>
                  <a:latin typeface="+mn-lt"/>
                  <a:ea typeface="+mn-ea"/>
                  <a:cs typeface="+mn-cs"/>
                </a:defRPr>
              </a:lvl1pPr>
              <a:lvl2pPr marL="502920" algn="l" defTabSz="1005840" rtl="0" eaLnBrk="1" latinLnBrk="0" hangingPunct="1">
                <a:defRPr sz="2000" kern="1200">
                  <a:solidFill>
                    <a:schemeClr val="tx1"/>
                  </a:solidFill>
                  <a:latin typeface="+mn-lt"/>
                  <a:ea typeface="+mn-ea"/>
                  <a:cs typeface="+mn-cs"/>
                </a:defRPr>
              </a:lvl2pPr>
              <a:lvl3pPr marL="1005840" algn="l" defTabSz="1005840" rtl="0" eaLnBrk="1" latinLnBrk="0" hangingPunct="1">
                <a:defRPr sz="2000" kern="1200">
                  <a:solidFill>
                    <a:schemeClr val="tx1"/>
                  </a:solidFill>
                  <a:latin typeface="+mn-lt"/>
                  <a:ea typeface="+mn-ea"/>
                  <a:cs typeface="+mn-cs"/>
                </a:defRPr>
              </a:lvl3pPr>
              <a:lvl4pPr marL="1508760" algn="l" defTabSz="1005840" rtl="0" eaLnBrk="1" latinLnBrk="0" hangingPunct="1">
                <a:defRPr sz="2000" kern="1200">
                  <a:solidFill>
                    <a:schemeClr val="tx1"/>
                  </a:solidFill>
                  <a:latin typeface="+mn-lt"/>
                  <a:ea typeface="+mn-ea"/>
                  <a:cs typeface="+mn-cs"/>
                </a:defRPr>
              </a:lvl4pPr>
              <a:lvl5pPr marL="2011680" algn="l" defTabSz="1005840" rtl="0" eaLnBrk="1" latinLnBrk="0" hangingPunct="1">
                <a:defRPr sz="2000" kern="1200">
                  <a:solidFill>
                    <a:schemeClr val="tx1"/>
                  </a:solidFill>
                  <a:latin typeface="+mn-lt"/>
                  <a:ea typeface="+mn-ea"/>
                  <a:cs typeface="+mn-cs"/>
                </a:defRPr>
              </a:lvl5pPr>
              <a:lvl6pPr marL="2514600" algn="l" defTabSz="1005840" rtl="0" eaLnBrk="1" latinLnBrk="0" hangingPunct="1">
                <a:defRPr sz="2000" kern="1200">
                  <a:solidFill>
                    <a:schemeClr val="tx1"/>
                  </a:solidFill>
                  <a:latin typeface="+mn-lt"/>
                  <a:ea typeface="+mn-ea"/>
                  <a:cs typeface="+mn-cs"/>
                </a:defRPr>
              </a:lvl6pPr>
              <a:lvl7pPr marL="3017520" algn="l" defTabSz="1005840" rtl="0" eaLnBrk="1" latinLnBrk="0" hangingPunct="1">
                <a:defRPr sz="2000" kern="1200">
                  <a:solidFill>
                    <a:schemeClr val="tx1"/>
                  </a:solidFill>
                  <a:latin typeface="+mn-lt"/>
                  <a:ea typeface="+mn-ea"/>
                  <a:cs typeface="+mn-cs"/>
                </a:defRPr>
              </a:lvl7pPr>
              <a:lvl8pPr marL="3520440" algn="l" defTabSz="1005840" rtl="0" eaLnBrk="1" latinLnBrk="0" hangingPunct="1">
                <a:defRPr sz="2000" kern="1200">
                  <a:solidFill>
                    <a:schemeClr val="tx1"/>
                  </a:solidFill>
                  <a:latin typeface="+mn-lt"/>
                  <a:ea typeface="+mn-ea"/>
                  <a:cs typeface="+mn-cs"/>
                </a:defRPr>
              </a:lvl8pPr>
              <a:lvl9pPr marL="4023360" algn="l" defTabSz="1005840" rtl="0" eaLnBrk="1" latinLnBrk="0" hangingPunct="1">
                <a:defRPr sz="2000" kern="1200">
                  <a:solidFill>
                    <a:schemeClr val="tx1"/>
                  </a:solidFill>
                  <a:latin typeface="+mn-lt"/>
                  <a:ea typeface="+mn-ea"/>
                  <a:cs typeface="+mn-cs"/>
                </a:defRPr>
              </a:lvl9pPr>
            </a:lstStyle>
            <a:p>
              <a:pPr algn="ctr" defTabSz="1105319">
                <a:defRPr/>
              </a:pPr>
              <a:endParaRPr lang="en-GB" sz="2086" kern="0" dirty="0">
                <a:solidFill>
                  <a:srgbClr val="99A6C3"/>
                </a:solidFill>
                <a:latin typeface="Franklin Gothic Book"/>
                <a:ea typeface="ＭＳ Ｐゴシック" pitchFamily="34" charset="-128"/>
              </a:endParaRPr>
            </a:p>
          </p:txBody>
        </p:sp>
        <p:sp>
          <p:nvSpPr>
            <p:cNvPr id="16" name="TextBox 32"/>
            <p:cNvSpPr txBox="1"/>
            <p:nvPr/>
          </p:nvSpPr>
          <p:spPr>
            <a:xfrm>
              <a:off x="7618073" y="933357"/>
              <a:ext cx="1230459" cy="350373"/>
            </a:xfrm>
            <a:prstGeom prst="rect">
              <a:avLst/>
            </a:prstGeom>
            <a:noFill/>
            <a:effectLst/>
          </p:spPr>
          <p:txBody>
            <a:bodyPr wrap="square" lIns="103382" tIns="51690" rIns="103382" bIns="51690">
              <a:spAutoFit/>
            </a:bodyPr>
            <a:lstStyle>
              <a:defPPr>
                <a:defRPr lang="en-US"/>
              </a:defPPr>
              <a:lvl1pPr marL="0" algn="l" defTabSz="1005840" rtl="0" eaLnBrk="1" latinLnBrk="0" hangingPunct="1">
                <a:defRPr sz="2000" kern="1200">
                  <a:solidFill>
                    <a:schemeClr val="tx1"/>
                  </a:solidFill>
                  <a:latin typeface="+mn-lt"/>
                  <a:ea typeface="+mn-ea"/>
                  <a:cs typeface="+mn-cs"/>
                </a:defRPr>
              </a:lvl1pPr>
              <a:lvl2pPr marL="502920" algn="l" defTabSz="1005840" rtl="0" eaLnBrk="1" latinLnBrk="0" hangingPunct="1">
                <a:defRPr sz="2000" kern="1200">
                  <a:solidFill>
                    <a:schemeClr val="tx1"/>
                  </a:solidFill>
                  <a:latin typeface="+mn-lt"/>
                  <a:ea typeface="+mn-ea"/>
                  <a:cs typeface="+mn-cs"/>
                </a:defRPr>
              </a:lvl2pPr>
              <a:lvl3pPr marL="1005840" algn="l" defTabSz="1005840" rtl="0" eaLnBrk="1" latinLnBrk="0" hangingPunct="1">
                <a:defRPr sz="2000" kern="1200">
                  <a:solidFill>
                    <a:schemeClr val="tx1"/>
                  </a:solidFill>
                  <a:latin typeface="+mn-lt"/>
                  <a:ea typeface="+mn-ea"/>
                  <a:cs typeface="+mn-cs"/>
                </a:defRPr>
              </a:lvl3pPr>
              <a:lvl4pPr marL="1508760" algn="l" defTabSz="1005840" rtl="0" eaLnBrk="1" latinLnBrk="0" hangingPunct="1">
                <a:defRPr sz="2000" kern="1200">
                  <a:solidFill>
                    <a:schemeClr val="tx1"/>
                  </a:solidFill>
                  <a:latin typeface="+mn-lt"/>
                  <a:ea typeface="+mn-ea"/>
                  <a:cs typeface="+mn-cs"/>
                </a:defRPr>
              </a:lvl4pPr>
              <a:lvl5pPr marL="2011680" algn="l" defTabSz="1005840" rtl="0" eaLnBrk="1" latinLnBrk="0" hangingPunct="1">
                <a:defRPr sz="2000" kern="1200">
                  <a:solidFill>
                    <a:schemeClr val="tx1"/>
                  </a:solidFill>
                  <a:latin typeface="+mn-lt"/>
                  <a:ea typeface="+mn-ea"/>
                  <a:cs typeface="+mn-cs"/>
                </a:defRPr>
              </a:lvl5pPr>
              <a:lvl6pPr marL="2514600" algn="l" defTabSz="1005840" rtl="0" eaLnBrk="1" latinLnBrk="0" hangingPunct="1">
                <a:defRPr sz="2000" kern="1200">
                  <a:solidFill>
                    <a:schemeClr val="tx1"/>
                  </a:solidFill>
                  <a:latin typeface="+mn-lt"/>
                  <a:ea typeface="+mn-ea"/>
                  <a:cs typeface="+mn-cs"/>
                </a:defRPr>
              </a:lvl6pPr>
              <a:lvl7pPr marL="3017520" algn="l" defTabSz="1005840" rtl="0" eaLnBrk="1" latinLnBrk="0" hangingPunct="1">
                <a:defRPr sz="2000" kern="1200">
                  <a:solidFill>
                    <a:schemeClr val="tx1"/>
                  </a:solidFill>
                  <a:latin typeface="+mn-lt"/>
                  <a:ea typeface="+mn-ea"/>
                  <a:cs typeface="+mn-cs"/>
                </a:defRPr>
              </a:lvl7pPr>
              <a:lvl8pPr marL="3520440" algn="l" defTabSz="1005840" rtl="0" eaLnBrk="1" latinLnBrk="0" hangingPunct="1">
                <a:defRPr sz="2000" kern="1200">
                  <a:solidFill>
                    <a:schemeClr val="tx1"/>
                  </a:solidFill>
                  <a:latin typeface="+mn-lt"/>
                  <a:ea typeface="+mn-ea"/>
                  <a:cs typeface="+mn-cs"/>
                </a:defRPr>
              </a:lvl8pPr>
              <a:lvl9pPr marL="4023360" algn="l" defTabSz="1005840" rtl="0" eaLnBrk="1" latinLnBrk="0" hangingPunct="1">
                <a:defRPr sz="2000" kern="1200">
                  <a:solidFill>
                    <a:schemeClr val="tx1"/>
                  </a:solidFill>
                  <a:latin typeface="+mn-lt"/>
                  <a:ea typeface="+mn-ea"/>
                  <a:cs typeface="+mn-cs"/>
                </a:defRPr>
              </a:lvl9pPr>
            </a:lstStyle>
            <a:p>
              <a:pPr algn="ctr" defTabSz="1105319">
                <a:defRPr/>
              </a:pPr>
              <a:r>
                <a:rPr lang="en-GB" sz="1600" b="1" kern="0" dirty="0" smtClean="0">
                  <a:solidFill>
                    <a:srgbClr val="01236E"/>
                  </a:solidFill>
                  <a:ea typeface="ＭＳ Ｐゴシック" pitchFamily="34" charset="-128"/>
                </a:rPr>
                <a:t>Q4 2019</a:t>
              </a:r>
              <a:endParaRPr lang="en-GB" sz="1600" b="1" kern="0" dirty="0">
                <a:solidFill>
                  <a:srgbClr val="01236E"/>
                </a:solidFill>
                <a:ea typeface="ＭＳ Ｐゴシック" pitchFamily="34" charset="-128"/>
              </a:endParaRPr>
            </a:p>
          </p:txBody>
        </p:sp>
        <p:sp>
          <p:nvSpPr>
            <p:cNvPr id="17" name="TextBox 33"/>
            <p:cNvSpPr txBox="1"/>
            <p:nvPr/>
          </p:nvSpPr>
          <p:spPr>
            <a:xfrm>
              <a:off x="2497393" y="933357"/>
              <a:ext cx="1323033" cy="350373"/>
            </a:xfrm>
            <a:prstGeom prst="rect">
              <a:avLst/>
            </a:prstGeom>
            <a:noFill/>
            <a:effectLst/>
          </p:spPr>
          <p:txBody>
            <a:bodyPr wrap="square" lIns="103382" tIns="51690" rIns="103382" bIns="51690">
              <a:spAutoFit/>
            </a:bodyPr>
            <a:lstStyle>
              <a:defPPr>
                <a:defRPr lang="en-US"/>
              </a:defPPr>
              <a:lvl1pPr marL="0" algn="l" defTabSz="1005840" rtl="0" eaLnBrk="1" latinLnBrk="0" hangingPunct="1">
                <a:defRPr sz="2000" kern="1200">
                  <a:solidFill>
                    <a:schemeClr val="tx1"/>
                  </a:solidFill>
                  <a:latin typeface="+mn-lt"/>
                  <a:ea typeface="+mn-ea"/>
                  <a:cs typeface="+mn-cs"/>
                </a:defRPr>
              </a:lvl1pPr>
              <a:lvl2pPr marL="502920" algn="l" defTabSz="1005840" rtl="0" eaLnBrk="1" latinLnBrk="0" hangingPunct="1">
                <a:defRPr sz="2000" kern="1200">
                  <a:solidFill>
                    <a:schemeClr val="tx1"/>
                  </a:solidFill>
                  <a:latin typeface="+mn-lt"/>
                  <a:ea typeface="+mn-ea"/>
                  <a:cs typeface="+mn-cs"/>
                </a:defRPr>
              </a:lvl2pPr>
              <a:lvl3pPr marL="1005840" algn="l" defTabSz="1005840" rtl="0" eaLnBrk="1" latinLnBrk="0" hangingPunct="1">
                <a:defRPr sz="2000" kern="1200">
                  <a:solidFill>
                    <a:schemeClr val="tx1"/>
                  </a:solidFill>
                  <a:latin typeface="+mn-lt"/>
                  <a:ea typeface="+mn-ea"/>
                  <a:cs typeface="+mn-cs"/>
                </a:defRPr>
              </a:lvl3pPr>
              <a:lvl4pPr marL="1508760" algn="l" defTabSz="1005840" rtl="0" eaLnBrk="1" latinLnBrk="0" hangingPunct="1">
                <a:defRPr sz="2000" kern="1200">
                  <a:solidFill>
                    <a:schemeClr val="tx1"/>
                  </a:solidFill>
                  <a:latin typeface="+mn-lt"/>
                  <a:ea typeface="+mn-ea"/>
                  <a:cs typeface="+mn-cs"/>
                </a:defRPr>
              </a:lvl4pPr>
              <a:lvl5pPr marL="2011680" algn="l" defTabSz="1005840" rtl="0" eaLnBrk="1" latinLnBrk="0" hangingPunct="1">
                <a:defRPr sz="2000" kern="1200">
                  <a:solidFill>
                    <a:schemeClr val="tx1"/>
                  </a:solidFill>
                  <a:latin typeface="+mn-lt"/>
                  <a:ea typeface="+mn-ea"/>
                  <a:cs typeface="+mn-cs"/>
                </a:defRPr>
              </a:lvl5pPr>
              <a:lvl6pPr marL="2514600" algn="l" defTabSz="1005840" rtl="0" eaLnBrk="1" latinLnBrk="0" hangingPunct="1">
                <a:defRPr sz="2000" kern="1200">
                  <a:solidFill>
                    <a:schemeClr val="tx1"/>
                  </a:solidFill>
                  <a:latin typeface="+mn-lt"/>
                  <a:ea typeface="+mn-ea"/>
                  <a:cs typeface="+mn-cs"/>
                </a:defRPr>
              </a:lvl6pPr>
              <a:lvl7pPr marL="3017520" algn="l" defTabSz="1005840" rtl="0" eaLnBrk="1" latinLnBrk="0" hangingPunct="1">
                <a:defRPr sz="2000" kern="1200">
                  <a:solidFill>
                    <a:schemeClr val="tx1"/>
                  </a:solidFill>
                  <a:latin typeface="+mn-lt"/>
                  <a:ea typeface="+mn-ea"/>
                  <a:cs typeface="+mn-cs"/>
                </a:defRPr>
              </a:lvl7pPr>
              <a:lvl8pPr marL="3520440" algn="l" defTabSz="1005840" rtl="0" eaLnBrk="1" latinLnBrk="0" hangingPunct="1">
                <a:defRPr sz="2000" kern="1200">
                  <a:solidFill>
                    <a:schemeClr val="tx1"/>
                  </a:solidFill>
                  <a:latin typeface="+mn-lt"/>
                  <a:ea typeface="+mn-ea"/>
                  <a:cs typeface="+mn-cs"/>
                </a:defRPr>
              </a:lvl8pPr>
              <a:lvl9pPr marL="4023360" algn="l" defTabSz="1005840" rtl="0" eaLnBrk="1" latinLnBrk="0" hangingPunct="1">
                <a:defRPr sz="2000" kern="1200">
                  <a:solidFill>
                    <a:schemeClr val="tx1"/>
                  </a:solidFill>
                  <a:latin typeface="+mn-lt"/>
                  <a:ea typeface="+mn-ea"/>
                  <a:cs typeface="+mn-cs"/>
                </a:defRPr>
              </a:lvl9pPr>
            </a:lstStyle>
            <a:p>
              <a:pPr algn="ctr" defTabSz="1105319">
                <a:defRPr/>
              </a:pPr>
              <a:r>
                <a:rPr lang="en-GB" sz="1600" b="1" kern="0" dirty="0" smtClean="0">
                  <a:ea typeface="ＭＳ Ｐゴシック" pitchFamily="34" charset="-128"/>
                </a:rPr>
                <a:t>Q2 2013</a:t>
              </a:r>
              <a:endParaRPr lang="en-GB" sz="1600" b="1" kern="0" dirty="0">
                <a:ea typeface="ＭＳ Ｐゴシック" pitchFamily="34" charset="-128"/>
              </a:endParaRPr>
            </a:p>
          </p:txBody>
        </p:sp>
      </p:grpSp>
      <p:sp>
        <p:nvSpPr>
          <p:cNvPr id="18" name="Rectangle 17"/>
          <p:cNvSpPr/>
          <p:nvPr/>
        </p:nvSpPr>
        <p:spPr>
          <a:xfrm>
            <a:off x="457200" y="5745751"/>
            <a:ext cx="1517974" cy="1192634"/>
          </a:xfrm>
          <a:prstGeom prst="rect">
            <a:avLst/>
          </a:prstGeom>
        </p:spPr>
        <p:txBody>
          <a:bodyPr wrap="square">
            <a:spAutoFit/>
          </a:bodyPr>
          <a:lstStyle/>
          <a:p>
            <a:pPr marL="115463" indent="-115463" defTabSz="914227">
              <a:buFont typeface="Wingdings" pitchFamily="2" charset="2"/>
              <a:buChar char="§"/>
              <a:defRPr/>
            </a:pPr>
            <a:r>
              <a:rPr lang="en-US" sz="1430" dirty="0" smtClean="0">
                <a:solidFill>
                  <a:srgbClr val="262626"/>
                </a:solidFill>
              </a:rPr>
              <a:t>Early adopter to the issuance of child support payments via Prepaid Card</a:t>
            </a:r>
            <a:endParaRPr lang="en-US" sz="1430" dirty="0">
              <a:solidFill>
                <a:srgbClr val="262626"/>
              </a:solidFill>
            </a:endParaRPr>
          </a:p>
        </p:txBody>
      </p:sp>
      <p:sp>
        <p:nvSpPr>
          <p:cNvPr id="19" name="Rectangle 18"/>
          <p:cNvSpPr/>
          <p:nvPr/>
        </p:nvSpPr>
        <p:spPr>
          <a:xfrm>
            <a:off x="7398199" y="5762489"/>
            <a:ext cx="2309612" cy="1632755"/>
          </a:xfrm>
          <a:prstGeom prst="rect">
            <a:avLst/>
          </a:prstGeom>
        </p:spPr>
        <p:txBody>
          <a:bodyPr wrap="square">
            <a:spAutoFit/>
          </a:bodyPr>
          <a:lstStyle/>
          <a:p>
            <a:pPr marL="115463" indent="-115463" defTabSz="914227">
              <a:buFont typeface="Wingdings" pitchFamily="2" charset="2"/>
              <a:buChar char="§"/>
              <a:defRPr/>
            </a:pPr>
            <a:r>
              <a:rPr lang="en-US" sz="1430" dirty="0" smtClean="0">
                <a:solidFill>
                  <a:srgbClr val="262626"/>
                </a:solidFill>
              </a:rPr>
              <a:t>Spanish language and additional fraud alerts added to Mobile App</a:t>
            </a:r>
          </a:p>
          <a:p>
            <a:pPr marL="115463" indent="-115463" defTabSz="914227">
              <a:buFont typeface="Wingdings" pitchFamily="2" charset="2"/>
              <a:buChar char="§"/>
              <a:defRPr/>
            </a:pPr>
            <a:r>
              <a:rPr lang="en-US" sz="1430" dirty="0" smtClean="0">
                <a:solidFill>
                  <a:srgbClr val="262626"/>
                </a:solidFill>
              </a:rPr>
              <a:t>Mobile wallet functionality allowing cardholders to add their EPiC account to their preferred wallet</a:t>
            </a:r>
            <a:endParaRPr lang="en-US" sz="1430" dirty="0">
              <a:solidFill>
                <a:srgbClr val="262626"/>
              </a:solidFill>
            </a:endParaRPr>
          </a:p>
        </p:txBody>
      </p:sp>
      <p:sp>
        <p:nvSpPr>
          <p:cNvPr id="20" name="Rectangle 19"/>
          <p:cNvSpPr/>
          <p:nvPr/>
        </p:nvSpPr>
        <p:spPr>
          <a:xfrm>
            <a:off x="2779952" y="5774608"/>
            <a:ext cx="1944448" cy="1412694"/>
          </a:xfrm>
          <a:prstGeom prst="rect">
            <a:avLst/>
          </a:prstGeom>
        </p:spPr>
        <p:txBody>
          <a:bodyPr wrap="square">
            <a:spAutoFit/>
          </a:bodyPr>
          <a:lstStyle/>
          <a:p>
            <a:pPr marL="115463" indent="-115463" defTabSz="914227">
              <a:buFont typeface="Wingdings" pitchFamily="2" charset="2"/>
              <a:buChar char="§"/>
              <a:defRPr/>
            </a:pPr>
            <a:r>
              <a:rPr lang="en-US" sz="1430" dirty="0" smtClean="0">
                <a:solidFill>
                  <a:srgbClr val="262626"/>
                </a:solidFill>
              </a:rPr>
              <a:t>Project start </a:t>
            </a:r>
            <a:r>
              <a:rPr lang="en-US" sz="1430" dirty="0" smtClean="0"/>
              <a:t>Q2 2012</a:t>
            </a:r>
          </a:p>
          <a:p>
            <a:pPr marL="115463" indent="-115463" defTabSz="914227">
              <a:buFont typeface="Wingdings" pitchFamily="2" charset="2"/>
              <a:buChar char="§"/>
              <a:defRPr/>
            </a:pPr>
            <a:r>
              <a:rPr lang="en-US" sz="1430" dirty="0" smtClean="0">
                <a:solidFill>
                  <a:srgbClr val="262626"/>
                </a:solidFill>
              </a:rPr>
              <a:t>DHR shift to total electronic payments</a:t>
            </a:r>
          </a:p>
          <a:p>
            <a:pPr marL="115463" indent="-115463" defTabSz="914227">
              <a:buFont typeface="Wingdings" pitchFamily="2" charset="2"/>
              <a:buChar char="§"/>
              <a:defRPr/>
            </a:pPr>
            <a:r>
              <a:rPr lang="en-US" sz="1430" dirty="0" smtClean="0">
                <a:solidFill>
                  <a:srgbClr val="262626"/>
                </a:solidFill>
              </a:rPr>
              <a:t>Customized program name, card and materials</a:t>
            </a:r>
            <a:endParaRPr lang="en-US" sz="1430" dirty="0">
              <a:solidFill>
                <a:srgbClr val="262626"/>
              </a:solidFill>
            </a:endParaRPr>
          </a:p>
        </p:txBody>
      </p:sp>
      <p:sp>
        <p:nvSpPr>
          <p:cNvPr id="21" name="Rectangle 20"/>
          <p:cNvSpPr/>
          <p:nvPr/>
        </p:nvSpPr>
        <p:spPr>
          <a:xfrm>
            <a:off x="5181600" y="5745751"/>
            <a:ext cx="1981200" cy="1852815"/>
          </a:xfrm>
          <a:prstGeom prst="rect">
            <a:avLst/>
          </a:prstGeom>
        </p:spPr>
        <p:txBody>
          <a:bodyPr wrap="square">
            <a:spAutoFit/>
          </a:bodyPr>
          <a:lstStyle/>
          <a:p>
            <a:pPr marL="115463" indent="-115463" defTabSz="914227">
              <a:buFont typeface="Wingdings" pitchFamily="2" charset="2"/>
              <a:buChar char="§"/>
              <a:defRPr/>
            </a:pPr>
            <a:r>
              <a:rPr lang="en-US" sz="1430" dirty="0" smtClean="0">
                <a:solidFill>
                  <a:srgbClr val="262626"/>
                </a:solidFill>
              </a:rPr>
              <a:t>Mobile app allowing cardholders to access account information, ATM locators, suspend/reactivate cards and manage alerts</a:t>
            </a:r>
            <a:endParaRPr lang="en-US" sz="1430" dirty="0">
              <a:solidFill>
                <a:srgbClr val="262626"/>
              </a:solidFill>
            </a:endParaRPr>
          </a:p>
          <a:p>
            <a:pPr defTabSz="914227">
              <a:defRPr/>
            </a:pPr>
            <a:endParaRPr lang="en-US" sz="1430" dirty="0">
              <a:solidFill>
                <a:srgbClr val="262626"/>
              </a:solidFill>
            </a:endParaRPr>
          </a:p>
        </p:txBody>
      </p:sp>
      <p:sp>
        <p:nvSpPr>
          <p:cNvPr id="22" name="TextBox 23"/>
          <p:cNvSpPr txBox="1"/>
          <p:nvPr/>
        </p:nvSpPr>
        <p:spPr>
          <a:xfrm rot="2014288">
            <a:off x="3971351" y="2670275"/>
            <a:ext cx="455004" cy="2948157"/>
          </a:xfrm>
          <a:prstGeom prst="rect">
            <a:avLst/>
          </a:prstGeom>
          <a:noFill/>
          <a:effectLst/>
        </p:spPr>
        <p:txBody>
          <a:bodyPr vert="vert270" wrap="square" lIns="103382" tIns="51690" rIns="103382" bIns="51690">
            <a:spAutoFit/>
          </a:bodyPr>
          <a:lstStyle>
            <a:defPPr>
              <a:defRPr lang="en-US"/>
            </a:defPPr>
            <a:lvl1pPr marL="0" algn="l" defTabSz="1005840" rtl="0" eaLnBrk="1" latinLnBrk="0" hangingPunct="1">
              <a:defRPr sz="2000" kern="1200">
                <a:solidFill>
                  <a:schemeClr val="tx1"/>
                </a:solidFill>
                <a:latin typeface="+mn-lt"/>
                <a:ea typeface="+mn-ea"/>
                <a:cs typeface="+mn-cs"/>
              </a:defRPr>
            </a:lvl1pPr>
            <a:lvl2pPr marL="502920" algn="l" defTabSz="1005840" rtl="0" eaLnBrk="1" latinLnBrk="0" hangingPunct="1">
              <a:defRPr sz="2000" kern="1200">
                <a:solidFill>
                  <a:schemeClr val="tx1"/>
                </a:solidFill>
                <a:latin typeface="+mn-lt"/>
                <a:ea typeface="+mn-ea"/>
                <a:cs typeface="+mn-cs"/>
              </a:defRPr>
            </a:lvl2pPr>
            <a:lvl3pPr marL="1005840" algn="l" defTabSz="1005840" rtl="0" eaLnBrk="1" latinLnBrk="0" hangingPunct="1">
              <a:defRPr sz="2000" kern="1200">
                <a:solidFill>
                  <a:schemeClr val="tx1"/>
                </a:solidFill>
                <a:latin typeface="+mn-lt"/>
                <a:ea typeface="+mn-ea"/>
                <a:cs typeface="+mn-cs"/>
              </a:defRPr>
            </a:lvl3pPr>
            <a:lvl4pPr marL="1508760" algn="l" defTabSz="1005840" rtl="0" eaLnBrk="1" latinLnBrk="0" hangingPunct="1">
              <a:defRPr sz="2000" kern="1200">
                <a:solidFill>
                  <a:schemeClr val="tx1"/>
                </a:solidFill>
                <a:latin typeface="+mn-lt"/>
                <a:ea typeface="+mn-ea"/>
                <a:cs typeface="+mn-cs"/>
              </a:defRPr>
            </a:lvl4pPr>
            <a:lvl5pPr marL="2011680" algn="l" defTabSz="1005840" rtl="0" eaLnBrk="1" latinLnBrk="0" hangingPunct="1">
              <a:defRPr sz="2000" kern="1200">
                <a:solidFill>
                  <a:schemeClr val="tx1"/>
                </a:solidFill>
                <a:latin typeface="+mn-lt"/>
                <a:ea typeface="+mn-ea"/>
                <a:cs typeface="+mn-cs"/>
              </a:defRPr>
            </a:lvl5pPr>
            <a:lvl6pPr marL="2514600" algn="l" defTabSz="1005840" rtl="0" eaLnBrk="1" latinLnBrk="0" hangingPunct="1">
              <a:defRPr sz="2000" kern="1200">
                <a:solidFill>
                  <a:schemeClr val="tx1"/>
                </a:solidFill>
                <a:latin typeface="+mn-lt"/>
                <a:ea typeface="+mn-ea"/>
                <a:cs typeface="+mn-cs"/>
              </a:defRPr>
            </a:lvl6pPr>
            <a:lvl7pPr marL="3017520" algn="l" defTabSz="1005840" rtl="0" eaLnBrk="1" latinLnBrk="0" hangingPunct="1">
              <a:defRPr sz="2000" kern="1200">
                <a:solidFill>
                  <a:schemeClr val="tx1"/>
                </a:solidFill>
                <a:latin typeface="+mn-lt"/>
                <a:ea typeface="+mn-ea"/>
                <a:cs typeface="+mn-cs"/>
              </a:defRPr>
            </a:lvl7pPr>
            <a:lvl8pPr marL="3520440" algn="l" defTabSz="1005840" rtl="0" eaLnBrk="1" latinLnBrk="0" hangingPunct="1">
              <a:defRPr sz="2000" kern="1200">
                <a:solidFill>
                  <a:schemeClr val="tx1"/>
                </a:solidFill>
                <a:latin typeface="+mn-lt"/>
                <a:ea typeface="+mn-ea"/>
                <a:cs typeface="+mn-cs"/>
              </a:defRPr>
            </a:lvl8pPr>
            <a:lvl9pPr marL="4023360" algn="l" defTabSz="1005840" rtl="0" eaLnBrk="1" latinLnBrk="0" hangingPunct="1">
              <a:defRPr sz="2000" kern="1200">
                <a:solidFill>
                  <a:schemeClr val="tx1"/>
                </a:solidFill>
                <a:latin typeface="+mn-lt"/>
                <a:ea typeface="+mn-ea"/>
                <a:cs typeface="+mn-cs"/>
              </a:defRPr>
            </a:lvl9pPr>
          </a:lstStyle>
          <a:p>
            <a:pPr algn="ctr" defTabSz="1105319">
              <a:defRPr/>
            </a:pPr>
            <a:r>
              <a:rPr lang="en-GB" sz="1600" b="1" kern="0" dirty="0" smtClean="0">
                <a:solidFill>
                  <a:srgbClr val="01236E"/>
                </a:solidFill>
                <a:ea typeface="ＭＳ Ｐゴシック" pitchFamily="34" charset="-128"/>
              </a:rPr>
              <a:t>EPiC Program Launch</a:t>
            </a:r>
            <a:endParaRPr lang="en-GB" sz="1600" b="1" kern="0" dirty="0">
              <a:solidFill>
                <a:srgbClr val="01236E"/>
              </a:solidFill>
              <a:ea typeface="ＭＳ Ｐゴシック" pitchFamily="34" charset="-128"/>
            </a:endParaRPr>
          </a:p>
        </p:txBody>
      </p:sp>
      <p:sp>
        <p:nvSpPr>
          <p:cNvPr id="24" name="TextBox 23"/>
          <p:cNvSpPr txBox="1"/>
          <p:nvPr/>
        </p:nvSpPr>
        <p:spPr>
          <a:xfrm rot="1863152">
            <a:off x="6497479" y="2503787"/>
            <a:ext cx="455004" cy="2948157"/>
          </a:xfrm>
          <a:prstGeom prst="rect">
            <a:avLst/>
          </a:prstGeom>
          <a:noFill/>
          <a:effectLst/>
        </p:spPr>
        <p:txBody>
          <a:bodyPr vert="vert270" wrap="square" lIns="103382" tIns="51690" rIns="103382" bIns="51690">
            <a:spAutoFit/>
          </a:bodyPr>
          <a:lstStyle>
            <a:defPPr>
              <a:defRPr lang="en-US"/>
            </a:defPPr>
            <a:lvl1pPr marL="0" algn="l" defTabSz="1005840" rtl="0" eaLnBrk="1" latinLnBrk="0" hangingPunct="1">
              <a:defRPr sz="2000" kern="1200">
                <a:solidFill>
                  <a:schemeClr val="tx1"/>
                </a:solidFill>
                <a:latin typeface="+mn-lt"/>
                <a:ea typeface="+mn-ea"/>
                <a:cs typeface="+mn-cs"/>
              </a:defRPr>
            </a:lvl1pPr>
            <a:lvl2pPr marL="502920" algn="l" defTabSz="1005840" rtl="0" eaLnBrk="1" latinLnBrk="0" hangingPunct="1">
              <a:defRPr sz="2000" kern="1200">
                <a:solidFill>
                  <a:schemeClr val="tx1"/>
                </a:solidFill>
                <a:latin typeface="+mn-lt"/>
                <a:ea typeface="+mn-ea"/>
                <a:cs typeface="+mn-cs"/>
              </a:defRPr>
            </a:lvl2pPr>
            <a:lvl3pPr marL="1005840" algn="l" defTabSz="1005840" rtl="0" eaLnBrk="1" latinLnBrk="0" hangingPunct="1">
              <a:defRPr sz="2000" kern="1200">
                <a:solidFill>
                  <a:schemeClr val="tx1"/>
                </a:solidFill>
                <a:latin typeface="+mn-lt"/>
                <a:ea typeface="+mn-ea"/>
                <a:cs typeface="+mn-cs"/>
              </a:defRPr>
            </a:lvl3pPr>
            <a:lvl4pPr marL="1508760" algn="l" defTabSz="1005840" rtl="0" eaLnBrk="1" latinLnBrk="0" hangingPunct="1">
              <a:defRPr sz="2000" kern="1200">
                <a:solidFill>
                  <a:schemeClr val="tx1"/>
                </a:solidFill>
                <a:latin typeface="+mn-lt"/>
                <a:ea typeface="+mn-ea"/>
                <a:cs typeface="+mn-cs"/>
              </a:defRPr>
            </a:lvl4pPr>
            <a:lvl5pPr marL="2011680" algn="l" defTabSz="1005840" rtl="0" eaLnBrk="1" latinLnBrk="0" hangingPunct="1">
              <a:defRPr sz="2000" kern="1200">
                <a:solidFill>
                  <a:schemeClr val="tx1"/>
                </a:solidFill>
                <a:latin typeface="+mn-lt"/>
                <a:ea typeface="+mn-ea"/>
                <a:cs typeface="+mn-cs"/>
              </a:defRPr>
            </a:lvl5pPr>
            <a:lvl6pPr marL="2514600" algn="l" defTabSz="1005840" rtl="0" eaLnBrk="1" latinLnBrk="0" hangingPunct="1">
              <a:defRPr sz="2000" kern="1200">
                <a:solidFill>
                  <a:schemeClr val="tx1"/>
                </a:solidFill>
                <a:latin typeface="+mn-lt"/>
                <a:ea typeface="+mn-ea"/>
                <a:cs typeface="+mn-cs"/>
              </a:defRPr>
            </a:lvl6pPr>
            <a:lvl7pPr marL="3017520" algn="l" defTabSz="1005840" rtl="0" eaLnBrk="1" latinLnBrk="0" hangingPunct="1">
              <a:defRPr sz="2000" kern="1200">
                <a:solidFill>
                  <a:schemeClr val="tx1"/>
                </a:solidFill>
                <a:latin typeface="+mn-lt"/>
                <a:ea typeface="+mn-ea"/>
                <a:cs typeface="+mn-cs"/>
              </a:defRPr>
            </a:lvl7pPr>
            <a:lvl8pPr marL="3520440" algn="l" defTabSz="1005840" rtl="0" eaLnBrk="1" latinLnBrk="0" hangingPunct="1">
              <a:defRPr sz="2000" kern="1200">
                <a:solidFill>
                  <a:schemeClr val="tx1"/>
                </a:solidFill>
                <a:latin typeface="+mn-lt"/>
                <a:ea typeface="+mn-ea"/>
                <a:cs typeface="+mn-cs"/>
              </a:defRPr>
            </a:lvl8pPr>
            <a:lvl9pPr marL="4023360" algn="l" defTabSz="1005840" rtl="0" eaLnBrk="1" latinLnBrk="0" hangingPunct="1">
              <a:defRPr sz="2000" kern="1200">
                <a:solidFill>
                  <a:schemeClr val="tx1"/>
                </a:solidFill>
                <a:latin typeface="+mn-lt"/>
                <a:ea typeface="+mn-ea"/>
                <a:cs typeface="+mn-cs"/>
              </a:defRPr>
            </a:lvl9pPr>
          </a:lstStyle>
          <a:p>
            <a:pPr algn="ctr" defTabSz="1105319">
              <a:defRPr/>
            </a:pPr>
            <a:r>
              <a:rPr lang="en-GB" sz="1600" b="1" kern="0" dirty="0" smtClean="0">
                <a:solidFill>
                  <a:srgbClr val="01236E"/>
                </a:solidFill>
                <a:ea typeface="ＭＳ Ｐゴシック" pitchFamily="34" charset="-128"/>
              </a:rPr>
              <a:t>Prepaid Mobile App Launch</a:t>
            </a:r>
            <a:endParaRPr lang="en-GB" sz="1600" b="1" kern="0" dirty="0">
              <a:solidFill>
                <a:srgbClr val="01236E"/>
              </a:solidFill>
              <a:ea typeface="ＭＳ Ｐゴシック" pitchFamily="34" charset="-128"/>
            </a:endParaRPr>
          </a:p>
        </p:txBody>
      </p:sp>
      <p:sp>
        <p:nvSpPr>
          <p:cNvPr id="25" name="TextBox 24"/>
          <p:cNvSpPr txBox="1"/>
          <p:nvPr/>
        </p:nvSpPr>
        <p:spPr>
          <a:xfrm rot="1813232">
            <a:off x="8604836" y="2663548"/>
            <a:ext cx="455004" cy="2948157"/>
          </a:xfrm>
          <a:prstGeom prst="rect">
            <a:avLst/>
          </a:prstGeom>
          <a:noFill/>
          <a:effectLst/>
        </p:spPr>
        <p:txBody>
          <a:bodyPr vert="vert270" wrap="square" lIns="103382" tIns="51690" rIns="103382" bIns="51690">
            <a:spAutoFit/>
          </a:bodyPr>
          <a:lstStyle>
            <a:defPPr>
              <a:defRPr lang="en-US"/>
            </a:defPPr>
            <a:lvl1pPr marL="0" algn="l" defTabSz="1005840" rtl="0" eaLnBrk="1" latinLnBrk="0" hangingPunct="1">
              <a:defRPr sz="2000" kern="1200">
                <a:solidFill>
                  <a:schemeClr val="tx1"/>
                </a:solidFill>
                <a:latin typeface="+mn-lt"/>
                <a:ea typeface="+mn-ea"/>
                <a:cs typeface="+mn-cs"/>
              </a:defRPr>
            </a:lvl1pPr>
            <a:lvl2pPr marL="502920" algn="l" defTabSz="1005840" rtl="0" eaLnBrk="1" latinLnBrk="0" hangingPunct="1">
              <a:defRPr sz="2000" kern="1200">
                <a:solidFill>
                  <a:schemeClr val="tx1"/>
                </a:solidFill>
                <a:latin typeface="+mn-lt"/>
                <a:ea typeface="+mn-ea"/>
                <a:cs typeface="+mn-cs"/>
              </a:defRPr>
            </a:lvl2pPr>
            <a:lvl3pPr marL="1005840" algn="l" defTabSz="1005840" rtl="0" eaLnBrk="1" latinLnBrk="0" hangingPunct="1">
              <a:defRPr sz="2000" kern="1200">
                <a:solidFill>
                  <a:schemeClr val="tx1"/>
                </a:solidFill>
                <a:latin typeface="+mn-lt"/>
                <a:ea typeface="+mn-ea"/>
                <a:cs typeface="+mn-cs"/>
              </a:defRPr>
            </a:lvl3pPr>
            <a:lvl4pPr marL="1508760" algn="l" defTabSz="1005840" rtl="0" eaLnBrk="1" latinLnBrk="0" hangingPunct="1">
              <a:defRPr sz="2000" kern="1200">
                <a:solidFill>
                  <a:schemeClr val="tx1"/>
                </a:solidFill>
                <a:latin typeface="+mn-lt"/>
                <a:ea typeface="+mn-ea"/>
                <a:cs typeface="+mn-cs"/>
              </a:defRPr>
            </a:lvl4pPr>
            <a:lvl5pPr marL="2011680" algn="l" defTabSz="1005840" rtl="0" eaLnBrk="1" latinLnBrk="0" hangingPunct="1">
              <a:defRPr sz="2000" kern="1200">
                <a:solidFill>
                  <a:schemeClr val="tx1"/>
                </a:solidFill>
                <a:latin typeface="+mn-lt"/>
                <a:ea typeface="+mn-ea"/>
                <a:cs typeface="+mn-cs"/>
              </a:defRPr>
            </a:lvl5pPr>
            <a:lvl6pPr marL="2514600" algn="l" defTabSz="1005840" rtl="0" eaLnBrk="1" latinLnBrk="0" hangingPunct="1">
              <a:defRPr sz="2000" kern="1200">
                <a:solidFill>
                  <a:schemeClr val="tx1"/>
                </a:solidFill>
                <a:latin typeface="+mn-lt"/>
                <a:ea typeface="+mn-ea"/>
                <a:cs typeface="+mn-cs"/>
              </a:defRPr>
            </a:lvl6pPr>
            <a:lvl7pPr marL="3017520" algn="l" defTabSz="1005840" rtl="0" eaLnBrk="1" latinLnBrk="0" hangingPunct="1">
              <a:defRPr sz="2000" kern="1200">
                <a:solidFill>
                  <a:schemeClr val="tx1"/>
                </a:solidFill>
                <a:latin typeface="+mn-lt"/>
                <a:ea typeface="+mn-ea"/>
                <a:cs typeface="+mn-cs"/>
              </a:defRPr>
            </a:lvl7pPr>
            <a:lvl8pPr marL="3520440" algn="l" defTabSz="1005840" rtl="0" eaLnBrk="1" latinLnBrk="0" hangingPunct="1">
              <a:defRPr sz="2000" kern="1200">
                <a:solidFill>
                  <a:schemeClr val="tx1"/>
                </a:solidFill>
                <a:latin typeface="+mn-lt"/>
                <a:ea typeface="+mn-ea"/>
                <a:cs typeface="+mn-cs"/>
              </a:defRPr>
            </a:lvl8pPr>
            <a:lvl9pPr marL="4023360" algn="l" defTabSz="1005840" rtl="0" eaLnBrk="1" latinLnBrk="0" hangingPunct="1">
              <a:defRPr sz="2000" kern="1200">
                <a:solidFill>
                  <a:schemeClr val="tx1"/>
                </a:solidFill>
                <a:latin typeface="+mn-lt"/>
                <a:ea typeface="+mn-ea"/>
                <a:cs typeface="+mn-cs"/>
              </a:defRPr>
            </a:lvl9pPr>
          </a:lstStyle>
          <a:p>
            <a:pPr algn="ctr" defTabSz="1105319">
              <a:defRPr/>
            </a:pPr>
            <a:r>
              <a:rPr lang="en-GB" sz="1600" b="1" kern="0" dirty="0" smtClean="0">
                <a:solidFill>
                  <a:srgbClr val="01236E"/>
                </a:solidFill>
                <a:ea typeface="ＭＳ Ｐゴシック" pitchFamily="34" charset="-128"/>
              </a:rPr>
              <a:t>Mobile Enhancements</a:t>
            </a:r>
            <a:endParaRPr lang="en-GB" sz="1600" b="1" kern="0" dirty="0">
              <a:solidFill>
                <a:srgbClr val="01236E"/>
              </a:solidFill>
              <a:ea typeface="ＭＳ Ｐゴシック" pitchFamily="34" charset="-128"/>
            </a:endParaRPr>
          </a:p>
        </p:txBody>
      </p:sp>
      <p:sp>
        <p:nvSpPr>
          <p:cNvPr id="26" name="TextBox 33"/>
          <p:cNvSpPr txBox="1"/>
          <p:nvPr/>
        </p:nvSpPr>
        <p:spPr>
          <a:xfrm>
            <a:off x="609600" y="5097689"/>
            <a:ext cx="1210974" cy="350611"/>
          </a:xfrm>
          <a:prstGeom prst="rect">
            <a:avLst/>
          </a:prstGeom>
          <a:noFill/>
          <a:effectLst/>
        </p:spPr>
        <p:txBody>
          <a:bodyPr wrap="square" lIns="103382" tIns="51690" rIns="103382" bIns="51690">
            <a:spAutoFit/>
          </a:bodyPr>
          <a:lstStyle>
            <a:defPPr>
              <a:defRPr lang="en-US"/>
            </a:defPPr>
            <a:lvl1pPr marL="0" algn="l" defTabSz="1005840" rtl="0" eaLnBrk="1" latinLnBrk="0" hangingPunct="1">
              <a:defRPr sz="2000" kern="1200">
                <a:solidFill>
                  <a:schemeClr val="tx1"/>
                </a:solidFill>
                <a:latin typeface="+mn-lt"/>
                <a:ea typeface="+mn-ea"/>
                <a:cs typeface="+mn-cs"/>
              </a:defRPr>
            </a:lvl1pPr>
            <a:lvl2pPr marL="502920" algn="l" defTabSz="1005840" rtl="0" eaLnBrk="1" latinLnBrk="0" hangingPunct="1">
              <a:defRPr sz="2000" kern="1200">
                <a:solidFill>
                  <a:schemeClr val="tx1"/>
                </a:solidFill>
                <a:latin typeface="+mn-lt"/>
                <a:ea typeface="+mn-ea"/>
                <a:cs typeface="+mn-cs"/>
              </a:defRPr>
            </a:lvl2pPr>
            <a:lvl3pPr marL="1005840" algn="l" defTabSz="1005840" rtl="0" eaLnBrk="1" latinLnBrk="0" hangingPunct="1">
              <a:defRPr sz="2000" kern="1200">
                <a:solidFill>
                  <a:schemeClr val="tx1"/>
                </a:solidFill>
                <a:latin typeface="+mn-lt"/>
                <a:ea typeface="+mn-ea"/>
                <a:cs typeface="+mn-cs"/>
              </a:defRPr>
            </a:lvl3pPr>
            <a:lvl4pPr marL="1508760" algn="l" defTabSz="1005840" rtl="0" eaLnBrk="1" latinLnBrk="0" hangingPunct="1">
              <a:defRPr sz="2000" kern="1200">
                <a:solidFill>
                  <a:schemeClr val="tx1"/>
                </a:solidFill>
                <a:latin typeface="+mn-lt"/>
                <a:ea typeface="+mn-ea"/>
                <a:cs typeface="+mn-cs"/>
              </a:defRPr>
            </a:lvl4pPr>
            <a:lvl5pPr marL="2011680" algn="l" defTabSz="1005840" rtl="0" eaLnBrk="1" latinLnBrk="0" hangingPunct="1">
              <a:defRPr sz="2000" kern="1200">
                <a:solidFill>
                  <a:schemeClr val="tx1"/>
                </a:solidFill>
                <a:latin typeface="+mn-lt"/>
                <a:ea typeface="+mn-ea"/>
                <a:cs typeface="+mn-cs"/>
              </a:defRPr>
            </a:lvl5pPr>
            <a:lvl6pPr marL="2514600" algn="l" defTabSz="1005840" rtl="0" eaLnBrk="1" latinLnBrk="0" hangingPunct="1">
              <a:defRPr sz="2000" kern="1200">
                <a:solidFill>
                  <a:schemeClr val="tx1"/>
                </a:solidFill>
                <a:latin typeface="+mn-lt"/>
                <a:ea typeface="+mn-ea"/>
                <a:cs typeface="+mn-cs"/>
              </a:defRPr>
            </a:lvl6pPr>
            <a:lvl7pPr marL="3017520" algn="l" defTabSz="1005840" rtl="0" eaLnBrk="1" latinLnBrk="0" hangingPunct="1">
              <a:defRPr sz="2000" kern="1200">
                <a:solidFill>
                  <a:schemeClr val="tx1"/>
                </a:solidFill>
                <a:latin typeface="+mn-lt"/>
                <a:ea typeface="+mn-ea"/>
                <a:cs typeface="+mn-cs"/>
              </a:defRPr>
            </a:lvl7pPr>
            <a:lvl8pPr marL="3520440" algn="l" defTabSz="1005840" rtl="0" eaLnBrk="1" latinLnBrk="0" hangingPunct="1">
              <a:defRPr sz="2000" kern="1200">
                <a:solidFill>
                  <a:schemeClr val="tx1"/>
                </a:solidFill>
                <a:latin typeface="+mn-lt"/>
                <a:ea typeface="+mn-ea"/>
                <a:cs typeface="+mn-cs"/>
              </a:defRPr>
            </a:lvl8pPr>
            <a:lvl9pPr marL="4023360" algn="l" defTabSz="1005840" rtl="0" eaLnBrk="1" latinLnBrk="0" hangingPunct="1">
              <a:defRPr sz="2000" kern="1200">
                <a:solidFill>
                  <a:schemeClr val="tx1"/>
                </a:solidFill>
                <a:latin typeface="+mn-lt"/>
                <a:ea typeface="+mn-ea"/>
                <a:cs typeface="+mn-cs"/>
              </a:defRPr>
            </a:lvl9pPr>
          </a:lstStyle>
          <a:p>
            <a:pPr algn="ctr" defTabSz="1105319">
              <a:defRPr/>
            </a:pPr>
            <a:r>
              <a:rPr lang="en-GB" sz="1600" b="1" kern="0" dirty="0" smtClean="0">
                <a:ea typeface="ＭＳ Ｐゴシック" pitchFamily="34" charset="-128"/>
              </a:rPr>
              <a:t>2002</a:t>
            </a:r>
            <a:endParaRPr lang="en-GB" sz="1600" b="1" kern="0" dirty="0">
              <a:ea typeface="ＭＳ Ｐゴシック" pitchFamily="34" charset="-128"/>
            </a:endParaRPr>
          </a:p>
        </p:txBody>
      </p:sp>
    </p:spTree>
    <p:extLst>
      <p:ext uri="{BB962C8B-B14F-4D97-AF65-F5344CB8AC3E}">
        <p14:creationId xmlns:p14="http://schemas.microsoft.com/office/powerpoint/2010/main" val="4202978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dirty="0" smtClean="0"/>
              <a:t>The cardholder experience</a:t>
            </a:r>
            <a:endParaRPr lang="en-US" dirty="0"/>
          </a:p>
        </p:txBody>
      </p:sp>
    </p:spTree>
    <p:extLst>
      <p:ext uri="{BB962C8B-B14F-4D97-AF65-F5344CB8AC3E}">
        <p14:creationId xmlns:p14="http://schemas.microsoft.com/office/powerpoint/2010/main" val="3815012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Valuable benefits of prepaid cards for cardholders</a:t>
            </a:r>
            <a:endParaRPr lang="en-US" dirty="0"/>
          </a:p>
        </p:txBody>
      </p:sp>
      <p:sp>
        <p:nvSpPr>
          <p:cNvPr id="6" name="Text Placeholder 5"/>
          <p:cNvSpPr>
            <a:spLocks noGrp="1"/>
          </p:cNvSpPr>
          <p:nvPr>
            <p:ph type="body" sz="quarter" idx="11"/>
          </p:nvPr>
        </p:nvSpPr>
        <p:spPr/>
        <p:txBody>
          <a:bodyPr/>
          <a:lstStyle/>
          <a:p>
            <a:r>
              <a:rPr lang="en-US" dirty="0" smtClean="0"/>
              <a:t> </a:t>
            </a:r>
            <a:endParaRPr lang="en-US" dirty="0"/>
          </a:p>
        </p:txBody>
      </p:sp>
      <p:sp>
        <p:nvSpPr>
          <p:cNvPr id="4" name="Rectangle 3"/>
          <p:cNvSpPr/>
          <p:nvPr/>
        </p:nvSpPr>
        <p:spPr bwMode="auto">
          <a:xfrm>
            <a:off x="3662789" y="1943100"/>
            <a:ext cx="2743200" cy="2057400"/>
          </a:xfrm>
          <a:prstGeom prst="rect">
            <a:avLst/>
          </a:prstGeom>
          <a:solidFill>
            <a:srgbClr val="009CDE"/>
          </a:solid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US" sz="1600" dirty="0" smtClean="0">
              <a:solidFill>
                <a:schemeClr val="bg1"/>
              </a:solidFill>
              <a:cs typeface="Arial"/>
            </a:endParaRPr>
          </a:p>
        </p:txBody>
      </p:sp>
      <p:sp>
        <p:nvSpPr>
          <p:cNvPr id="5" name="Rectangle 4"/>
          <p:cNvSpPr/>
          <p:nvPr/>
        </p:nvSpPr>
        <p:spPr bwMode="auto">
          <a:xfrm>
            <a:off x="6934200" y="1943100"/>
            <a:ext cx="2743200" cy="2057400"/>
          </a:xfrm>
          <a:prstGeom prst="rect">
            <a:avLst/>
          </a:prstGeom>
          <a:solidFill>
            <a:srgbClr val="009CDE"/>
          </a:solid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US" sz="1600" dirty="0" smtClean="0">
              <a:solidFill>
                <a:schemeClr val="bg1"/>
              </a:solidFill>
              <a:cs typeface="Arial"/>
            </a:endParaRPr>
          </a:p>
        </p:txBody>
      </p:sp>
      <p:sp>
        <p:nvSpPr>
          <p:cNvPr id="15" name="Rectangle 14"/>
          <p:cNvSpPr/>
          <p:nvPr/>
        </p:nvSpPr>
        <p:spPr bwMode="auto">
          <a:xfrm>
            <a:off x="381000" y="4610100"/>
            <a:ext cx="2743200" cy="2057400"/>
          </a:xfrm>
          <a:prstGeom prst="rect">
            <a:avLst/>
          </a:prstGeom>
          <a:solidFill>
            <a:srgbClr val="009CDE"/>
          </a:solid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US" sz="1600" dirty="0" smtClean="0">
              <a:solidFill>
                <a:schemeClr val="bg1"/>
              </a:solidFill>
              <a:cs typeface="Arial"/>
            </a:endParaRPr>
          </a:p>
        </p:txBody>
      </p:sp>
      <p:sp>
        <p:nvSpPr>
          <p:cNvPr id="16" name="Rectangle 15"/>
          <p:cNvSpPr/>
          <p:nvPr/>
        </p:nvSpPr>
        <p:spPr bwMode="auto">
          <a:xfrm>
            <a:off x="3652411" y="4610100"/>
            <a:ext cx="2743200" cy="2057400"/>
          </a:xfrm>
          <a:prstGeom prst="rect">
            <a:avLst/>
          </a:prstGeom>
          <a:solidFill>
            <a:srgbClr val="009CDE"/>
          </a:solid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US" sz="1600" dirty="0" smtClean="0">
              <a:solidFill>
                <a:schemeClr val="bg1"/>
              </a:solidFill>
              <a:cs typeface="Arial"/>
            </a:endParaRPr>
          </a:p>
        </p:txBody>
      </p:sp>
      <p:sp>
        <p:nvSpPr>
          <p:cNvPr id="17" name="Rectangle 16"/>
          <p:cNvSpPr/>
          <p:nvPr/>
        </p:nvSpPr>
        <p:spPr bwMode="auto">
          <a:xfrm>
            <a:off x="6923822" y="4610100"/>
            <a:ext cx="2743200" cy="2057400"/>
          </a:xfrm>
          <a:prstGeom prst="rect">
            <a:avLst/>
          </a:prstGeom>
          <a:solidFill>
            <a:srgbClr val="009CDE"/>
          </a:solid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US" sz="1600" dirty="0" smtClean="0">
              <a:solidFill>
                <a:schemeClr val="bg1"/>
              </a:solidFill>
              <a:cs typeface="Arial"/>
            </a:endParaRPr>
          </a:p>
        </p:txBody>
      </p:sp>
      <p:sp>
        <p:nvSpPr>
          <p:cNvPr id="43" name="Oval 42"/>
          <p:cNvSpPr/>
          <p:nvPr/>
        </p:nvSpPr>
        <p:spPr bwMode="auto">
          <a:xfrm>
            <a:off x="1305778" y="4229100"/>
            <a:ext cx="914400" cy="914400"/>
          </a:xfrm>
          <a:prstGeom prst="ellipse">
            <a:avLst/>
          </a:prstGeom>
          <a:solidFill>
            <a:srgbClr val="F9F8F5"/>
          </a:solidFill>
          <a:ln w="38100">
            <a:solidFill>
              <a:srgbClr val="D1C9C0"/>
            </a:solid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US" sz="1600" dirty="0" smtClean="0">
              <a:solidFill>
                <a:schemeClr val="bg1"/>
              </a:solidFill>
              <a:cs typeface="Arial"/>
            </a:endParaRPr>
          </a:p>
        </p:txBody>
      </p:sp>
      <p:sp>
        <p:nvSpPr>
          <p:cNvPr id="44" name="Oval 43"/>
          <p:cNvSpPr/>
          <p:nvPr/>
        </p:nvSpPr>
        <p:spPr bwMode="auto">
          <a:xfrm>
            <a:off x="4556433" y="1485900"/>
            <a:ext cx="914400" cy="914400"/>
          </a:xfrm>
          <a:prstGeom prst="ellipse">
            <a:avLst/>
          </a:prstGeom>
          <a:solidFill>
            <a:srgbClr val="F9F8F5"/>
          </a:solidFill>
          <a:ln w="38100">
            <a:solidFill>
              <a:srgbClr val="D1C9C0"/>
            </a:solid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US" sz="1600" dirty="0" smtClean="0">
              <a:solidFill>
                <a:schemeClr val="bg1"/>
              </a:solidFill>
              <a:cs typeface="Arial"/>
            </a:endParaRPr>
          </a:p>
        </p:txBody>
      </p:sp>
      <p:sp>
        <p:nvSpPr>
          <p:cNvPr id="45" name="Oval 44"/>
          <p:cNvSpPr/>
          <p:nvPr/>
        </p:nvSpPr>
        <p:spPr bwMode="auto">
          <a:xfrm>
            <a:off x="4566811" y="4229100"/>
            <a:ext cx="914400" cy="914400"/>
          </a:xfrm>
          <a:prstGeom prst="ellipse">
            <a:avLst/>
          </a:prstGeom>
          <a:solidFill>
            <a:srgbClr val="F9F8F5"/>
          </a:solidFill>
          <a:ln w="38100">
            <a:solidFill>
              <a:srgbClr val="D1C9C0"/>
            </a:solid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US" sz="1600" dirty="0" smtClean="0">
              <a:solidFill>
                <a:schemeClr val="bg1"/>
              </a:solidFill>
              <a:cs typeface="Arial"/>
            </a:endParaRPr>
          </a:p>
        </p:txBody>
      </p:sp>
      <p:sp>
        <p:nvSpPr>
          <p:cNvPr id="46" name="Oval 45"/>
          <p:cNvSpPr/>
          <p:nvPr/>
        </p:nvSpPr>
        <p:spPr bwMode="auto">
          <a:xfrm>
            <a:off x="7817466" y="1485900"/>
            <a:ext cx="914400" cy="914400"/>
          </a:xfrm>
          <a:prstGeom prst="ellipse">
            <a:avLst/>
          </a:prstGeom>
          <a:solidFill>
            <a:srgbClr val="F9F8F5"/>
          </a:solidFill>
          <a:ln w="38100">
            <a:solidFill>
              <a:srgbClr val="D1C9C0"/>
            </a:solid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US" sz="1600" dirty="0" smtClean="0">
              <a:solidFill>
                <a:schemeClr val="bg1"/>
              </a:solidFill>
              <a:cs typeface="Arial"/>
            </a:endParaRPr>
          </a:p>
        </p:txBody>
      </p:sp>
      <p:sp>
        <p:nvSpPr>
          <p:cNvPr id="47" name="Oval 46"/>
          <p:cNvSpPr/>
          <p:nvPr/>
        </p:nvSpPr>
        <p:spPr bwMode="auto">
          <a:xfrm>
            <a:off x="7827844" y="4229100"/>
            <a:ext cx="914400" cy="914400"/>
          </a:xfrm>
          <a:prstGeom prst="ellipse">
            <a:avLst/>
          </a:prstGeom>
          <a:solidFill>
            <a:srgbClr val="F9F8F5"/>
          </a:solidFill>
          <a:ln w="38100">
            <a:solidFill>
              <a:srgbClr val="D1C9C0"/>
            </a:solid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US" sz="1600" dirty="0" smtClean="0">
              <a:solidFill>
                <a:schemeClr val="bg1"/>
              </a:solidFill>
              <a:cs typeface="Arial"/>
            </a:endParaRPr>
          </a:p>
        </p:txBody>
      </p:sp>
      <p:sp>
        <p:nvSpPr>
          <p:cNvPr id="48" name="Rectangle 47"/>
          <p:cNvSpPr/>
          <p:nvPr/>
        </p:nvSpPr>
        <p:spPr>
          <a:xfrm>
            <a:off x="3662789" y="5192487"/>
            <a:ext cx="2732822" cy="1277273"/>
          </a:xfrm>
          <a:prstGeom prst="rect">
            <a:avLst/>
          </a:prstGeom>
        </p:spPr>
        <p:txBody>
          <a:bodyPr wrap="square">
            <a:spAutoFit/>
          </a:bodyPr>
          <a:lstStyle/>
          <a:p>
            <a:pPr algn="ctr" defTabSz="473078" fontAlgn="base">
              <a:spcAft>
                <a:spcPts val="600"/>
              </a:spcAft>
              <a:defRPr/>
            </a:pPr>
            <a:r>
              <a:rPr lang="en-US" sz="1600" b="1" dirty="0" smtClean="0">
                <a:solidFill>
                  <a:srgbClr val="F9F8F5"/>
                </a:solidFill>
                <a:ea typeface="ＭＳ Ｐゴシック" charset="0"/>
                <a:cs typeface="ＭＳ Ｐゴシック" charset="0"/>
              </a:rPr>
              <a:t>Funds Security</a:t>
            </a:r>
          </a:p>
          <a:p>
            <a:pPr algn="ctr" defTabSz="473078" fontAlgn="base">
              <a:spcAft>
                <a:spcPts val="600"/>
              </a:spcAft>
              <a:defRPr/>
            </a:pPr>
            <a:r>
              <a:rPr lang="en-US" sz="1400" kern="0" dirty="0">
                <a:solidFill>
                  <a:srgbClr val="F9F8F5"/>
                </a:solidFill>
              </a:rPr>
              <a:t>Zero Liability Coverage means owners of lost or stolen cards may be reimbursed for unauthorized card transactions*</a:t>
            </a:r>
          </a:p>
        </p:txBody>
      </p:sp>
      <p:sp>
        <p:nvSpPr>
          <p:cNvPr id="49" name="Rectangle 48"/>
          <p:cNvSpPr/>
          <p:nvPr/>
        </p:nvSpPr>
        <p:spPr>
          <a:xfrm>
            <a:off x="358720" y="5192487"/>
            <a:ext cx="2740352" cy="630942"/>
          </a:xfrm>
          <a:prstGeom prst="rect">
            <a:avLst/>
          </a:prstGeom>
        </p:spPr>
        <p:txBody>
          <a:bodyPr wrap="square">
            <a:spAutoFit/>
          </a:bodyPr>
          <a:lstStyle/>
          <a:p>
            <a:pPr indent="-353660" algn="ctr" defTabSz="473078" fontAlgn="base">
              <a:spcAft>
                <a:spcPts val="600"/>
              </a:spcAft>
              <a:defRPr/>
            </a:pPr>
            <a:r>
              <a:rPr lang="en-US" sz="1600" b="1" dirty="0" smtClean="0">
                <a:solidFill>
                  <a:srgbClr val="F9F8F5"/>
                </a:solidFill>
                <a:ea typeface="ＭＳ Ｐゴシック" charset="0"/>
                <a:cs typeface="ＭＳ Ｐゴシック" charset="0"/>
              </a:rPr>
              <a:t>Cost Savings</a:t>
            </a:r>
          </a:p>
          <a:p>
            <a:pPr indent="-353660" algn="ctr" defTabSz="473078" fontAlgn="base">
              <a:spcAft>
                <a:spcPts val="600"/>
              </a:spcAft>
              <a:defRPr/>
            </a:pPr>
            <a:r>
              <a:rPr lang="en-US" sz="1400" kern="0" dirty="0" smtClean="0">
                <a:solidFill>
                  <a:srgbClr val="F9F8F5"/>
                </a:solidFill>
              </a:rPr>
              <a:t>Check-cashing costs are eliminated</a:t>
            </a:r>
            <a:endParaRPr lang="en-US" sz="1400" kern="0" dirty="0">
              <a:solidFill>
                <a:srgbClr val="F9F8F5"/>
              </a:solidFill>
            </a:endParaRPr>
          </a:p>
        </p:txBody>
      </p:sp>
      <p:sp>
        <p:nvSpPr>
          <p:cNvPr id="51" name="Rectangle 50"/>
          <p:cNvSpPr/>
          <p:nvPr/>
        </p:nvSpPr>
        <p:spPr>
          <a:xfrm>
            <a:off x="3662789" y="2432958"/>
            <a:ext cx="2738011" cy="1492716"/>
          </a:xfrm>
          <a:prstGeom prst="rect">
            <a:avLst/>
          </a:prstGeom>
        </p:spPr>
        <p:txBody>
          <a:bodyPr wrap="square">
            <a:spAutoFit/>
          </a:bodyPr>
          <a:lstStyle/>
          <a:p>
            <a:pPr indent="-353660" algn="ctr" defTabSz="473078" fontAlgn="base">
              <a:spcAft>
                <a:spcPts val="600"/>
              </a:spcAft>
              <a:defRPr/>
            </a:pPr>
            <a:r>
              <a:rPr lang="en-US" sz="1600" b="1" dirty="0" smtClean="0">
                <a:solidFill>
                  <a:srgbClr val="F9F8F5"/>
                </a:solidFill>
                <a:ea typeface="ＭＳ Ｐゴシック" charset="0"/>
                <a:cs typeface="ＭＳ Ｐゴシック" charset="0"/>
              </a:rPr>
              <a:t>Easy Access</a:t>
            </a:r>
            <a:endParaRPr lang="en-US" sz="1600" b="1" dirty="0">
              <a:solidFill>
                <a:srgbClr val="F9F8F5"/>
              </a:solidFill>
              <a:ea typeface="ＭＳ Ｐゴシック" charset="0"/>
              <a:cs typeface="ＭＳ Ｐゴシック" charset="0"/>
            </a:endParaRPr>
          </a:p>
          <a:p>
            <a:pPr algn="ctr" defTabSz="473078" fontAlgn="base">
              <a:spcAft>
                <a:spcPts val="600"/>
              </a:spcAft>
              <a:defRPr/>
            </a:pPr>
            <a:r>
              <a:rPr lang="en-US" sz="1400" dirty="0">
                <a:solidFill>
                  <a:srgbClr val="F9F8F5"/>
                </a:solidFill>
                <a:ea typeface="ＭＳ Ｐゴシック" charset="0"/>
                <a:cs typeface="ＭＳ Ｐゴシック" charset="0"/>
              </a:rPr>
              <a:t>Cash access  is available at </a:t>
            </a:r>
            <a:r>
              <a:rPr lang="en-US" sz="1400" dirty="0" smtClean="0">
                <a:solidFill>
                  <a:srgbClr val="F9F8F5"/>
                </a:solidFill>
                <a:ea typeface="ＭＳ Ｐゴシック" charset="0"/>
                <a:cs typeface="ＭＳ Ｐゴシック" charset="0"/>
              </a:rPr>
              <a:t>16,000+ </a:t>
            </a:r>
            <a:r>
              <a:rPr lang="en-US" sz="1400" dirty="0">
                <a:solidFill>
                  <a:srgbClr val="F9F8F5"/>
                </a:solidFill>
                <a:ea typeface="ＭＳ Ｐゴシック" charset="0"/>
                <a:cs typeface="ＭＳ Ｐゴシック" charset="0"/>
              </a:rPr>
              <a:t>Bank of America </a:t>
            </a:r>
            <a:r>
              <a:rPr lang="en-US" sz="1400" dirty="0" smtClean="0">
                <a:solidFill>
                  <a:srgbClr val="F9F8F5"/>
                </a:solidFill>
                <a:ea typeface="ＭＳ Ｐゴシック" charset="0"/>
                <a:cs typeface="ＭＳ Ｐゴシック" charset="0"/>
              </a:rPr>
              <a:t>ATMs - 227 in MD, </a:t>
            </a:r>
            <a:r>
              <a:rPr lang="en-US" sz="1400" dirty="0">
                <a:solidFill>
                  <a:srgbClr val="F9F8F5"/>
                </a:solidFill>
                <a:ea typeface="ＭＳ Ｐゴシック" charset="0"/>
                <a:cs typeface="ＭＳ Ｐゴシック" charset="0"/>
              </a:rPr>
              <a:t>cash back at point of sale locations and teller cash access at Visa </a:t>
            </a:r>
            <a:r>
              <a:rPr lang="en-US" sz="1400" dirty="0" smtClean="0">
                <a:solidFill>
                  <a:srgbClr val="F9F8F5"/>
                </a:solidFill>
                <a:ea typeface="ＭＳ Ｐゴシック" charset="0"/>
                <a:cs typeface="ＭＳ Ｐゴシック" charset="0"/>
              </a:rPr>
              <a:t>financial institutions</a:t>
            </a:r>
            <a:endParaRPr lang="en-US" sz="1400" dirty="0">
              <a:solidFill>
                <a:srgbClr val="F9F8F5"/>
              </a:solidFill>
              <a:ea typeface="ＭＳ Ｐゴシック" charset="0"/>
              <a:cs typeface="ＭＳ Ｐゴシック" charset="0"/>
            </a:endParaRPr>
          </a:p>
        </p:txBody>
      </p:sp>
      <p:sp>
        <p:nvSpPr>
          <p:cNvPr id="52" name="Rectangle 51"/>
          <p:cNvSpPr/>
          <p:nvPr/>
        </p:nvSpPr>
        <p:spPr>
          <a:xfrm>
            <a:off x="6923822" y="2432958"/>
            <a:ext cx="2743200" cy="1277273"/>
          </a:xfrm>
          <a:prstGeom prst="rect">
            <a:avLst/>
          </a:prstGeom>
        </p:spPr>
        <p:txBody>
          <a:bodyPr wrap="square">
            <a:spAutoFit/>
          </a:bodyPr>
          <a:lstStyle/>
          <a:p>
            <a:pPr algn="ctr" defTabSz="473078" fontAlgn="base">
              <a:spcAft>
                <a:spcPts val="600"/>
              </a:spcAft>
              <a:defRPr/>
            </a:pPr>
            <a:r>
              <a:rPr lang="en-US" sz="1600" b="1" dirty="0" smtClean="0">
                <a:solidFill>
                  <a:srgbClr val="F9F8F5"/>
                </a:solidFill>
                <a:ea typeface="ＭＳ Ｐゴシック" charset="0"/>
                <a:cs typeface="ＭＳ Ｐゴシック" charset="0"/>
              </a:rPr>
              <a:t>Time Savings</a:t>
            </a:r>
          </a:p>
          <a:p>
            <a:pPr algn="ctr" defTabSz="473078" fontAlgn="base">
              <a:spcAft>
                <a:spcPts val="600"/>
              </a:spcAft>
              <a:defRPr/>
            </a:pPr>
            <a:r>
              <a:rPr lang="en-US" sz="1400" dirty="0">
                <a:solidFill>
                  <a:srgbClr val="F9F8F5"/>
                </a:solidFill>
                <a:ea typeface="ＭＳ Ｐゴシック" charset="0"/>
                <a:cs typeface="ＭＳ Ｐゴシック" charset="0"/>
              </a:rPr>
              <a:t>Cardholders have near immediate access to their funds. Activate cards immediately and have 24/7 access to available balance</a:t>
            </a:r>
          </a:p>
        </p:txBody>
      </p:sp>
      <p:sp>
        <p:nvSpPr>
          <p:cNvPr id="53" name="Rectangle 52"/>
          <p:cNvSpPr/>
          <p:nvPr/>
        </p:nvSpPr>
        <p:spPr>
          <a:xfrm>
            <a:off x="6934200" y="5192487"/>
            <a:ext cx="2732822" cy="846386"/>
          </a:xfrm>
          <a:prstGeom prst="rect">
            <a:avLst/>
          </a:prstGeom>
        </p:spPr>
        <p:txBody>
          <a:bodyPr wrap="square">
            <a:spAutoFit/>
          </a:bodyPr>
          <a:lstStyle/>
          <a:p>
            <a:pPr marL="0" lvl="3" algn="ctr" defTabSz="473078" fontAlgn="base">
              <a:spcAft>
                <a:spcPts val="600"/>
              </a:spcAft>
              <a:buClr>
                <a:srgbClr val="000000"/>
              </a:buClr>
              <a:defRPr/>
            </a:pPr>
            <a:r>
              <a:rPr lang="en-US" sz="1600" b="1" dirty="0" smtClean="0">
                <a:solidFill>
                  <a:srgbClr val="F9F8F5"/>
                </a:solidFill>
                <a:ea typeface="ＭＳ Ｐゴシック" charset="0"/>
                <a:cs typeface="ＭＳ Ｐゴシック" charset="0"/>
              </a:rPr>
              <a:t>Customer Service</a:t>
            </a:r>
            <a:endParaRPr lang="en-US" sz="1600" b="1" dirty="0">
              <a:solidFill>
                <a:srgbClr val="F9F8F5"/>
              </a:solidFill>
              <a:ea typeface="ＭＳ Ｐゴシック" charset="0"/>
              <a:cs typeface="ＭＳ Ｐゴシック" charset="0"/>
            </a:endParaRPr>
          </a:p>
          <a:p>
            <a:pPr marL="0" lvl="2" indent="-271192" algn="ctr" defTabSz="977194" fontAlgn="base">
              <a:spcAft>
                <a:spcPts val="600"/>
              </a:spcAft>
              <a:buClr>
                <a:srgbClr val="000000"/>
              </a:buClr>
              <a:defRPr/>
            </a:pPr>
            <a:r>
              <a:rPr lang="en-US" sz="1400" kern="0" dirty="0">
                <a:solidFill>
                  <a:srgbClr val="F9F8F5"/>
                </a:solidFill>
              </a:rPr>
              <a:t>24/7 account information online or via toll-free number or mobile app</a:t>
            </a:r>
          </a:p>
        </p:txBody>
      </p:sp>
      <p:pic>
        <p:nvPicPr>
          <p:cNvPr id="71" name="Picture 278"/>
          <p:cNvPicPr>
            <a:picLocks noChangeAspect="1" noChangeArrowheads="1"/>
          </p:cNvPicPr>
          <p:nvPr/>
        </p:nvPicPr>
        <p:blipFill>
          <a:blip r:embed="rId2" cstate="print"/>
          <a:srcRect/>
          <a:stretch>
            <a:fillRect/>
          </a:stretch>
        </p:blipFill>
        <p:spPr bwMode="auto">
          <a:xfrm>
            <a:off x="8010286" y="1643922"/>
            <a:ext cx="549515" cy="588002"/>
          </a:xfrm>
          <a:prstGeom prst="rect">
            <a:avLst/>
          </a:prstGeom>
          <a:noFill/>
          <a:ln w="9525">
            <a:noFill/>
            <a:miter lim="800000"/>
            <a:headEnd/>
            <a:tailEnd/>
          </a:ln>
        </p:spPr>
      </p:pic>
      <p:sp>
        <p:nvSpPr>
          <p:cNvPr id="26" name="Rectangle 25"/>
          <p:cNvSpPr/>
          <p:nvPr/>
        </p:nvSpPr>
        <p:spPr bwMode="auto">
          <a:xfrm>
            <a:off x="377008" y="1948052"/>
            <a:ext cx="2743200" cy="2057400"/>
          </a:xfrm>
          <a:prstGeom prst="rect">
            <a:avLst/>
          </a:prstGeom>
          <a:solidFill>
            <a:srgbClr val="009CDE"/>
          </a:solid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US" sz="1600" dirty="0" smtClean="0">
              <a:solidFill>
                <a:schemeClr val="bg1"/>
              </a:solidFill>
              <a:cs typeface="Arial"/>
            </a:endParaRPr>
          </a:p>
        </p:txBody>
      </p:sp>
      <p:sp>
        <p:nvSpPr>
          <p:cNvPr id="27" name="Oval 26"/>
          <p:cNvSpPr/>
          <p:nvPr/>
        </p:nvSpPr>
        <p:spPr bwMode="auto">
          <a:xfrm>
            <a:off x="1270652" y="1490852"/>
            <a:ext cx="914400" cy="914400"/>
          </a:xfrm>
          <a:prstGeom prst="ellipse">
            <a:avLst/>
          </a:prstGeom>
          <a:solidFill>
            <a:srgbClr val="F9F8F5"/>
          </a:solidFill>
          <a:ln w="38100">
            <a:solidFill>
              <a:srgbClr val="D1C9C0"/>
            </a:solid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US" sz="1600" dirty="0" smtClean="0">
              <a:solidFill>
                <a:schemeClr val="bg1"/>
              </a:solidFill>
              <a:cs typeface="Arial"/>
            </a:endParaRPr>
          </a:p>
        </p:txBody>
      </p:sp>
      <p:sp>
        <p:nvSpPr>
          <p:cNvPr id="28" name="Rectangle 27"/>
          <p:cNvSpPr/>
          <p:nvPr/>
        </p:nvSpPr>
        <p:spPr>
          <a:xfrm>
            <a:off x="377008" y="2437910"/>
            <a:ext cx="2738011" cy="1061829"/>
          </a:xfrm>
          <a:prstGeom prst="rect">
            <a:avLst/>
          </a:prstGeom>
        </p:spPr>
        <p:txBody>
          <a:bodyPr wrap="square">
            <a:spAutoFit/>
          </a:bodyPr>
          <a:lstStyle/>
          <a:p>
            <a:pPr indent="-353660" algn="ctr" defTabSz="473078" fontAlgn="base">
              <a:spcAft>
                <a:spcPts val="600"/>
              </a:spcAft>
              <a:defRPr/>
            </a:pPr>
            <a:r>
              <a:rPr lang="en-US" sz="1600" b="1" dirty="0" smtClean="0">
                <a:solidFill>
                  <a:srgbClr val="F9F8F5"/>
                </a:solidFill>
                <a:ea typeface="ＭＳ Ｐゴシック" charset="0"/>
                <a:cs typeface="ＭＳ Ｐゴシック" charset="0"/>
              </a:rPr>
              <a:t>Purchase Power</a:t>
            </a:r>
            <a:endParaRPr lang="en-US" sz="1600" b="1" dirty="0">
              <a:solidFill>
                <a:srgbClr val="F9F8F5"/>
              </a:solidFill>
              <a:ea typeface="ＭＳ Ｐゴシック" charset="0"/>
              <a:cs typeface="ＭＳ Ｐゴシック" charset="0"/>
            </a:endParaRPr>
          </a:p>
          <a:p>
            <a:pPr algn="ctr" defTabSz="473078" fontAlgn="base">
              <a:spcAft>
                <a:spcPts val="600"/>
              </a:spcAft>
              <a:defRPr/>
            </a:pPr>
            <a:r>
              <a:rPr lang="en-US" sz="1400" dirty="0" smtClean="0">
                <a:solidFill>
                  <a:srgbClr val="F9F8F5"/>
                </a:solidFill>
                <a:ea typeface="ＭＳ Ｐゴシック" charset="0"/>
                <a:cs typeface="ＭＳ Ｐゴシック" charset="0"/>
              </a:rPr>
              <a:t>Usable everywhere Visa debit cards are accepted – in stores, online or by phone</a:t>
            </a:r>
            <a:endParaRPr lang="en-US" sz="1400" dirty="0">
              <a:solidFill>
                <a:srgbClr val="F9F8F5"/>
              </a:solidFill>
              <a:ea typeface="ＭＳ Ｐゴシック" charset="0"/>
              <a:cs typeface="ＭＳ Ｐゴシック" charset="0"/>
            </a:endParaRPr>
          </a:p>
        </p:txBody>
      </p:sp>
      <p:pic>
        <p:nvPicPr>
          <p:cNvPr id="180" name="Picture 2"/>
          <p:cNvPicPr>
            <a:picLocks noChangeAspect="1" noChangeArrowheads="1"/>
          </p:cNvPicPr>
          <p:nvPr/>
        </p:nvPicPr>
        <p:blipFill>
          <a:blip r:embed="rId3"/>
          <a:srcRect/>
          <a:stretch>
            <a:fillRect/>
          </a:stretch>
        </p:blipFill>
        <p:spPr bwMode="auto">
          <a:xfrm>
            <a:off x="4789860" y="1638300"/>
            <a:ext cx="483869" cy="697278"/>
          </a:xfrm>
          <a:prstGeom prst="rect">
            <a:avLst/>
          </a:prstGeom>
          <a:noFill/>
          <a:ln w="9525">
            <a:noFill/>
            <a:miter lim="800000"/>
            <a:headEnd/>
            <a:tailEnd/>
          </a:ln>
        </p:spPr>
      </p:pic>
      <p:pic>
        <p:nvPicPr>
          <p:cNvPr id="188" name="Picture 25"/>
          <p:cNvPicPr>
            <a:picLocks noChangeAspect="1" noChangeArrowheads="1"/>
          </p:cNvPicPr>
          <p:nvPr/>
        </p:nvPicPr>
        <p:blipFill>
          <a:blip r:embed="rId4"/>
          <a:srcRect/>
          <a:stretch>
            <a:fillRect/>
          </a:stretch>
        </p:blipFill>
        <p:spPr bwMode="auto">
          <a:xfrm>
            <a:off x="1417630" y="1713254"/>
            <a:ext cx="620443" cy="534004"/>
          </a:xfrm>
          <a:prstGeom prst="rect">
            <a:avLst/>
          </a:prstGeom>
          <a:noFill/>
          <a:ln w="9525">
            <a:noFill/>
            <a:miter lim="800000"/>
            <a:headEnd/>
            <a:tailEnd/>
          </a:ln>
        </p:spPr>
      </p:pic>
      <p:pic>
        <p:nvPicPr>
          <p:cNvPr id="189" name="Picture 2"/>
          <p:cNvPicPr>
            <a:picLocks noChangeAspect="1" noChangeArrowheads="1"/>
          </p:cNvPicPr>
          <p:nvPr/>
        </p:nvPicPr>
        <p:blipFill>
          <a:blip r:embed="rId5"/>
          <a:srcRect/>
          <a:stretch>
            <a:fillRect/>
          </a:stretch>
        </p:blipFill>
        <p:spPr bwMode="auto">
          <a:xfrm>
            <a:off x="4722034" y="4418411"/>
            <a:ext cx="687495" cy="494390"/>
          </a:xfrm>
          <a:prstGeom prst="rect">
            <a:avLst/>
          </a:prstGeom>
          <a:noFill/>
          <a:ln w="9525">
            <a:noFill/>
            <a:miter lim="800000"/>
            <a:headEnd/>
            <a:tailEnd/>
          </a:ln>
          <a:effectLst/>
        </p:spPr>
      </p:pic>
      <p:pic>
        <p:nvPicPr>
          <p:cNvPr id="190" name="Picture 189"/>
          <p:cNvPicPr>
            <a:picLocks noChangeAspect="1"/>
          </p:cNvPicPr>
          <p:nvPr/>
        </p:nvPicPr>
        <p:blipFill>
          <a:blip r:embed="rId6"/>
          <a:stretch>
            <a:fillRect/>
          </a:stretch>
        </p:blipFill>
        <p:spPr>
          <a:xfrm>
            <a:off x="8011987" y="4326635"/>
            <a:ext cx="587624" cy="670583"/>
          </a:xfrm>
          <a:prstGeom prst="rect">
            <a:avLst/>
          </a:prstGeom>
        </p:spPr>
      </p:pic>
      <p:pic>
        <p:nvPicPr>
          <p:cNvPr id="191" name="Picture 3"/>
          <p:cNvPicPr>
            <a:picLocks noChangeAspect="1" noChangeArrowheads="1"/>
          </p:cNvPicPr>
          <p:nvPr/>
        </p:nvPicPr>
        <p:blipFill>
          <a:blip r:embed="rId7"/>
          <a:srcRect/>
          <a:stretch>
            <a:fillRect/>
          </a:stretch>
        </p:blipFill>
        <p:spPr bwMode="auto">
          <a:xfrm>
            <a:off x="1447800" y="4350334"/>
            <a:ext cx="653118" cy="685655"/>
          </a:xfrm>
          <a:prstGeom prst="rect">
            <a:avLst/>
          </a:prstGeom>
          <a:noFill/>
          <a:ln w="9525">
            <a:noFill/>
            <a:miter lim="800000"/>
            <a:headEnd/>
            <a:tailEnd/>
          </a:ln>
        </p:spPr>
      </p:pic>
      <p:sp>
        <p:nvSpPr>
          <p:cNvPr id="30" name="Rectangle 29"/>
          <p:cNvSpPr/>
          <p:nvPr/>
        </p:nvSpPr>
        <p:spPr>
          <a:xfrm>
            <a:off x="5937731" y="7245326"/>
            <a:ext cx="3576620" cy="233910"/>
          </a:xfrm>
          <a:prstGeom prst="rect">
            <a:avLst/>
          </a:prstGeom>
        </p:spPr>
        <p:txBody>
          <a:bodyPr wrap="none">
            <a:spAutoFit/>
          </a:bodyPr>
          <a:lstStyle/>
          <a:p>
            <a:pPr>
              <a:lnSpc>
                <a:spcPct val="115000"/>
              </a:lnSpc>
              <a:spcBef>
                <a:spcPts val="200"/>
              </a:spcBef>
              <a:spcAft>
                <a:spcPts val="200"/>
              </a:spcAft>
            </a:pPr>
            <a:r>
              <a:rPr lang="en-US" sz="800" dirty="0">
                <a:solidFill>
                  <a:srgbClr val="857363"/>
                </a:solidFill>
                <a:latin typeface="Connections" panose="020B0503040000020004" pitchFamily="34" charset="0"/>
                <a:ea typeface="Calibri" panose="020F0502020204030204" pitchFamily="34" charset="0"/>
                <a:cs typeface="Segoe UI" panose="020B0502040204020203" pitchFamily="34" charset="0"/>
              </a:rPr>
              <a:t>*subject to certain terms and conditions set forth in the cardholder </a:t>
            </a:r>
            <a:r>
              <a:rPr lang="en-US" sz="800" dirty="0" smtClean="0">
                <a:solidFill>
                  <a:srgbClr val="857363"/>
                </a:solidFill>
                <a:latin typeface="Connections" panose="020B0503040000020004" pitchFamily="34" charset="0"/>
                <a:ea typeface="Calibri" panose="020F0502020204030204" pitchFamily="34" charset="0"/>
                <a:cs typeface="Segoe UI" panose="020B0502040204020203" pitchFamily="34" charset="0"/>
              </a:rPr>
              <a:t>agreement</a:t>
            </a:r>
            <a:endParaRPr lang="en-US" sz="3600" dirty="0">
              <a:solidFill>
                <a:srgbClr val="85736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2487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EPiC Custom Marketing Materials</a:t>
            </a:r>
            <a:endParaRPr lang="en-US" dirty="0"/>
          </a:p>
        </p:txBody>
      </p:sp>
      <p:pic>
        <p:nvPicPr>
          <p:cNvPr id="4"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206" y="1257300"/>
            <a:ext cx="3076864" cy="193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stretch>
            <a:fillRect/>
          </a:stretch>
        </p:blipFill>
        <p:spPr>
          <a:xfrm>
            <a:off x="351346" y="1028700"/>
            <a:ext cx="4601654" cy="6101706"/>
          </a:xfrm>
          <a:prstGeom prst="rect">
            <a:avLst/>
          </a:prstGeom>
        </p:spPr>
      </p:pic>
      <p:pic>
        <p:nvPicPr>
          <p:cNvPr id="7" name="Picture 6"/>
          <p:cNvPicPr>
            <a:picLocks noChangeAspect="1"/>
          </p:cNvPicPr>
          <p:nvPr/>
        </p:nvPicPr>
        <p:blipFill>
          <a:blip r:embed="rId4"/>
          <a:stretch>
            <a:fillRect/>
          </a:stretch>
        </p:blipFill>
        <p:spPr>
          <a:xfrm>
            <a:off x="5029200" y="4048188"/>
            <a:ext cx="4892876" cy="2162112"/>
          </a:xfrm>
          <a:prstGeom prst="rect">
            <a:avLst/>
          </a:prstGeom>
        </p:spPr>
      </p:pic>
    </p:spTree>
    <p:extLst>
      <p:ext uri="{BB962C8B-B14F-4D97-AF65-F5344CB8AC3E}">
        <p14:creationId xmlns:p14="http://schemas.microsoft.com/office/powerpoint/2010/main" val="14554537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JAZZAPSOBJECTTYPE" val="insidestampsection"/>
  <p:tag name="JAZZAPSLOGOSECTIONID" val="51c8f47c-8eca-4ec6-91e0-9727c0c5dc61"/>
</p:tagLst>
</file>

<file path=ppt/tags/tag10.xml><?xml version="1.0" encoding="utf-8"?>
<p:tagLst xmlns:a="http://schemas.openxmlformats.org/drawingml/2006/main" xmlns:r="http://schemas.openxmlformats.org/officeDocument/2006/relationships" xmlns:p="http://schemas.openxmlformats.org/presentationml/2006/main">
  <p:tag name="JAZZAPSOBJECTTYPE" val="insidestampspacer"/>
</p:tagLst>
</file>

<file path=ppt/tags/tag10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0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02.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insidebanklogo"/>
  <p:tag name="JAZZAPSRELATEDPLACEHOLDER" val="3b9d982e-16d3-49b2-bfa3-e77ba72f1187"/>
  <p:tag name="JAZZAPSOBJECTTOP" val="28.07992"/>
  <p:tag name="JAZZAPSOBJECTLEFT" val="657.6001"/>
  <p:tag name="JAZZAPSOBJECTWIDTH" val="106.275"/>
  <p:tag name="JAZZAPSOBJECTHEIGHT" val="27.45"/>
  <p:tag name="JAZZAPSASSET" val="{&quot;TagItem&quot;:{&quot;OriginalLeft&quot;:&quot;430.1773&quot;,&quot;OriginalTop&quot;:&quot;28.08&quot;,&quot;OriginalWidth&quot;:&quot;333.6978&quot;,&quot;OriginalHeight&quot;:&quot;28.61291&quot;,&quot;OriginalParam&quot;:&quot;align:right;valign:top;flow:left;reference:insidepage1&quot;,&quot;ObjectHashForSample&quot;:&quot;1a72d0d9e582e9fbb40c34470b107bc9&quot;,&quot;JazzAPSAsset&quot;:&quot;Y&quot;}}"/>
</p:tagLst>
</file>

<file path=ppt/tags/tag103.xml><?xml version="1.0" encoding="utf-8"?>
<p:tagLst xmlns:a="http://schemas.openxmlformats.org/drawingml/2006/main" xmlns:r="http://schemas.openxmlformats.org/officeDocument/2006/relationships" xmlns:p="http://schemas.openxmlformats.org/presentationml/2006/main">
  <p:tag name="JAZZAPSOBJECTTYPE" val="insidestampsection"/>
  <p:tag name="JAZZAPSLOGOSECTIONID" val="66494a71-1a99-43bc-8f6a-f98a2435cdf9"/>
</p:tagLst>
</file>

<file path=ppt/tags/tag10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0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06.xml><?xml version="1.0" encoding="utf-8"?>
<p:tagLst xmlns:a="http://schemas.openxmlformats.org/drawingml/2006/main" xmlns:r="http://schemas.openxmlformats.org/officeDocument/2006/relationships" xmlns:p="http://schemas.openxmlformats.org/presentationml/2006/main">
  <p:tag name="JAZZAPSOBJECTTYPE" val="insidelogosection"/>
  <p:tag name="JAZZAPSLOGOSECTIONID" val="7c6fb163-18c6-4cbc-9054-b74adf9284d0"/>
</p:tagLst>
</file>

<file path=ppt/tags/tag107.xml><?xml version="1.0" encoding="utf-8"?>
<p:tagLst xmlns:a="http://schemas.openxmlformats.org/drawingml/2006/main" xmlns:r="http://schemas.openxmlformats.org/officeDocument/2006/relationships" xmlns:p="http://schemas.openxmlformats.org/presentationml/2006/main">
  <p:tag name="JAZZAPSOBJECTTYPE" val="insidelogomaxdimension"/>
</p:tagLst>
</file>

<file path=ppt/tags/tag108.xml><?xml version="1.0" encoding="utf-8"?>
<p:tagLst xmlns:a="http://schemas.openxmlformats.org/drawingml/2006/main" xmlns:r="http://schemas.openxmlformats.org/officeDocument/2006/relationships" xmlns:p="http://schemas.openxmlformats.org/presentationml/2006/main">
  <p:tag name="JAZZAPSOBJECTTYPE" val="insidelogospacer"/>
</p:tagLst>
</file>

<file path=ppt/tags/tag109.xml><?xml version="1.0" encoding="utf-8"?>
<p:tagLst xmlns:a="http://schemas.openxmlformats.org/drawingml/2006/main" xmlns:r="http://schemas.openxmlformats.org/officeDocument/2006/relationships" xmlns:p="http://schemas.openxmlformats.org/presentationml/2006/main">
  <p:tag name="JAZZAPSOBJECTTYPE" val="insidelogosectiondivider"/>
</p:tagLst>
</file>

<file path=ppt/tags/tag11.xml><?xml version="1.0" encoding="utf-8"?>
<p:tagLst xmlns:a="http://schemas.openxmlformats.org/drawingml/2006/main" xmlns:r="http://schemas.openxmlformats.org/officeDocument/2006/relationships" xmlns:p="http://schemas.openxmlformats.org/presentationml/2006/main">
  <p:tag name="JAZZAPSOBJECTTYPE" val="insidestampmaxdimension"/>
</p:tagLst>
</file>

<file path=ppt/tags/tag110.xml><?xml version="1.0" encoding="utf-8"?>
<p:tagLst xmlns:a="http://schemas.openxmlformats.org/drawingml/2006/main" xmlns:r="http://schemas.openxmlformats.org/officeDocument/2006/relationships" xmlns:p="http://schemas.openxmlformats.org/presentationml/2006/main">
  <p:tag name="JAZZAPSOBJECTTYPE" val="insidestampspacer"/>
</p:tagLst>
</file>

<file path=ppt/tags/tag111.xml><?xml version="1.0" encoding="utf-8"?>
<p:tagLst xmlns:a="http://schemas.openxmlformats.org/drawingml/2006/main" xmlns:r="http://schemas.openxmlformats.org/officeDocument/2006/relationships" xmlns:p="http://schemas.openxmlformats.org/presentationml/2006/main">
  <p:tag name="JAZZAPSOBJECTTYPE" val="insidestampmaxdimension"/>
</p:tagLst>
</file>

<file path=ppt/tags/tag112.xml><?xml version="1.0" encoding="utf-8"?>
<p:tagLst xmlns:a="http://schemas.openxmlformats.org/drawingml/2006/main" xmlns:r="http://schemas.openxmlformats.org/officeDocument/2006/relationships" xmlns:p="http://schemas.openxmlformats.org/presentationml/2006/main">
  <p:tag name="JAZZAPSOBJECTTYPE" val="insidestamp1shape"/>
</p:tagLst>
</file>

<file path=ppt/tags/tag113.xml><?xml version="1.0" encoding="utf-8"?>
<p:tagLst xmlns:a="http://schemas.openxmlformats.org/drawingml/2006/main" xmlns:r="http://schemas.openxmlformats.org/officeDocument/2006/relationships" xmlns:p="http://schemas.openxmlformats.org/presentationml/2006/main">
  <p:tag name="JAZZAPSOBJECTTYPE" val="insidestamp2shape"/>
</p:tagLst>
</file>

<file path=ppt/tags/tag11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1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16.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insidebanklogo"/>
  <p:tag name="JAZZAPSRELATEDPLACEHOLDER" val="2442eda8-1f73-4549-8157-4b5581eb8403"/>
  <p:tag name="JAZZAPSOBJECTTOP" val="28.07992"/>
  <p:tag name="JAZZAPSOBJECTLEFT" val="657.6001"/>
  <p:tag name="JAZZAPSOBJECTWIDTH" val="106.275"/>
  <p:tag name="JAZZAPSOBJECTHEIGHT" val="27.45"/>
  <p:tag name="JAZZAPSASSET" val="{&quot;TagItem&quot;:{&quot;OriginalLeft&quot;:&quot;430.1773&quot;,&quot;OriginalTop&quot;:&quot;28.08&quot;,&quot;OriginalWidth&quot;:&quot;333.6978&quot;,&quot;OriginalHeight&quot;:&quot;28.61291&quot;,&quot;OriginalParam&quot;:&quot;align:right;valign:top;flow:left;reference:insidepage1&quot;,&quot;ObjectHashForSample&quot;:&quot;1a72d0d9e582e9fbb40c34470b107bc9&quot;,&quot;JazzAPSAsset&quot;:&quot;Y&quot;}}"/>
</p:tagLst>
</file>

<file path=ppt/tags/tag117.xml><?xml version="1.0" encoding="utf-8"?>
<p:tagLst xmlns:a="http://schemas.openxmlformats.org/drawingml/2006/main" xmlns:r="http://schemas.openxmlformats.org/officeDocument/2006/relationships" xmlns:p="http://schemas.openxmlformats.org/presentationml/2006/main">
  <p:tag name="JAZZAPSOBJECTTYPE" val="insidestampsection"/>
  <p:tag name="JAZZAPSLOGOSECTIONID" val="90bb7990-6857-490e-a0cd-2b2c747383c1"/>
</p:tagLst>
</file>

<file path=ppt/tags/tag11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1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20.xml><?xml version="1.0" encoding="utf-8"?>
<p:tagLst xmlns:a="http://schemas.openxmlformats.org/drawingml/2006/main" xmlns:r="http://schemas.openxmlformats.org/officeDocument/2006/relationships" xmlns:p="http://schemas.openxmlformats.org/presentationml/2006/main">
  <p:tag name="JAZZAPSOBJECTTYPE" val="insidelogosection"/>
  <p:tag name="JAZZAPSLOGOSECTIONID" val="999b8e9c-d8e5-4e8f-b5e1-db28e1b97859"/>
</p:tagLst>
</file>

<file path=ppt/tags/tag121.xml><?xml version="1.0" encoding="utf-8"?>
<p:tagLst xmlns:a="http://schemas.openxmlformats.org/drawingml/2006/main" xmlns:r="http://schemas.openxmlformats.org/officeDocument/2006/relationships" xmlns:p="http://schemas.openxmlformats.org/presentationml/2006/main">
  <p:tag name="JAZZAPSOBJECTTYPE" val="insidelogomaxdimension"/>
</p:tagLst>
</file>

<file path=ppt/tags/tag122.xml><?xml version="1.0" encoding="utf-8"?>
<p:tagLst xmlns:a="http://schemas.openxmlformats.org/drawingml/2006/main" xmlns:r="http://schemas.openxmlformats.org/officeDocument/2006/relationships" xmlns:p="http://schemas.openxmlformats.org/presentationml/2006/main">
  <p:tag name="JAZZAPSOBJECTTYPE" val="insidelogospacer"/>
</p:tagLst>
</file>

<file path=ppt/tags/tag123.xml><?xml version="1.0" encoding="utf-8"?>
<p:tagLst xmlns:a="http://schemas.openxmlformats.org/drawingml/2006/main" xmlns:r="http://schemas.openxmlformats.org/officeDocument/2006/relationships" xmlns:p="http://schemas.openxmlformats.org/presentationml/2006/main">
  <p:tag name="JAZZAPSOBJECTTYPE" val="insidelogosectiondivider"/>
</p:tagLst>
</file>

<file path=ppt/tags/tag124.xml><?xml version="1.0" encoding="utf-8"?>
<p:tagLst xmlns:a="http://schemas.openxmlformats.org/drawingml/2006/main" xmlns:r="http://schemas.openxmlformats.org/officeDocument/2006/relationships" xmlns:p="http://schemas.openxmlformats.org/presentationml/2006/main">
  <p:tag name="JAZZAPSOBJECTTYPE" val="insidestampspacer"/>
</p:tagLst>
</file>

<file path=ppt/tags/tag125.xml><?xml version="1.0" encoding="utf-8"?>
<p:tagLst xmlns:a="http://schemas.openxmlformats.org/drawingml/2006/main" xmlns:r="http://schemas.openxmlformats.org/officeDocument/2006/relationships" xmlns:p="http://schemas.openxmlformats.org/presentationml/2006/main">
  <p:tag name="JAZZAPSOBJECTTYPE" val="insidestampmaxdimension"/>
</p:tagLst>
</file>

<file path=ppt/tags/tag126.xml><?xml version="1.0" encoding="utf-8"?>
<p:tagLst xmlns:a="http://schemas.openxmlformats.org/drawingml/2006/main" xmlns:r="http://schemas.openxmlformats.org/officeDocument/2006/relationships" xmlns:p="http://schemas.openxmlformats.org/presentationml/2006/main">
  <p:tag name="JAZZAPSOBJECTTYPE" val="insidestamp1shape"/>
</p:tagLst>
</file>

<file path=ppt/tags/tag127.xml><?xml version="1.0" encoding="utf-8"?>
<p:tagLst xmlns:a="http://schemas.openxmlformats.org/drawingml/2006/main" xmlns:r="http://schemas.openxmlformats.org/officeDocument/2006/relationships" xmlns:p="http://schemas.openxmlformats.org/presentationml/2006/main">
  <p:tag name="JAZZAPSOBJECTTYPE" val="insidestamp2shape"/>
</p:tagLst>
</file>

<file path=ppt/tags/tag12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2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3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3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3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33.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insidebanklogo"/>
  <p:tag name="JAZZAPSRELATEDPLACEHOLDER" val="1d2a3fd6-511e-4aa4-a857-fa56c8978b0b"/>
  <p:tag name="JAZZAPSOBJECTTOP" val="28.07992"/>
  <p:tag name="JAZZAPSOBJECTLEFT" val="657.6001"/>
  <p:tag name="JAZZAPSOBJECTWIDTH" val="106.275"/>
  <p:tag name="JAZZAPSOBJECTHEIGHT" val="27.45"/>
  <p:tag name="JAZZAPSASSET" val="{&quot;TagItem&quot;:{&quot;OriginalLeft&quot;:&quot;430.1773&quot;,&quot;OriginalTop&quot;:&quot;28.08&quot;,&quot;OriginalWidth&quot;:&quot;333.6978&quot;,&quot;OriginalHeight&quot;:&quot;28.61291&quot;,&quot;OriginalParam&quot;:&quot;align:right;valign:top;flow:left;reference:insidepage1&quot;,&quot;ObjectHashForSample&quot;:&quot;1a72d0d9e582e9fbb40c34470b107bc9&quot;,&quot;JazzAPSAsset&quot;:&quot;Y&quot;}}"/>
</p:tagLst>
</file>

<file path=ppt/tags/tag134.xml><?xml version="1.0" encoding="utf-8"?>
<p:tagLst xmlns:a="http://schemas.openxmlformats.org/drawingml/2006/main" xmlns:r="http://schemas.openxmlformats.org/officeDocument/2006/relationships" xmlns:p="http://schemas.openxmlformats.org/presentationml/2006/main">
  <p:tag name="JAZZAPSOBJECTTYPE" val="insidestampsection"/>
  <p:tag name="JAZZAPSLOGOSECTIONID" val="1862244b-3354-4ba9-9ae1-3402322bca56"/>
</p:tagLst>
</file>

<file path=ppt/tags/tag13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36.xml><?xml version="1.0" encoding="utf-8"?>
<p:tagLst xmlns:a="http://schemas.openxmlformats.org/drawingml/2006/main" xmlns:r="http://schemas.openxmlformats.org/officeDocument/2006/relationships" xmlns:p="http://schemas.openxmlformats.org/presentationml/2006/main">
  <p:tag name="JAZZAPSOBJECTTYPE" val="insidelogosection"/>
  <p:tag name="JAZZAPSLOGOSECTIONID" val="f66b9244-6957-42ee-924f-720b5aa1fe9c"/>
</p:tagLst>
</file>

<file path=ppt/tags/tag137.xml><?xml version="1.0" encoding="utf-8"?>
<p:tagLst xmlns:a="http://schemas.openxmlformats.org/drawingml/2006/main" xmlns:r="http://schemas.openxmlformats.org/officeDocument/2006/relationships" xmlns:p="http://schemas.openxmlformats.org/presentationml/2006/main">
  <p:tag name="JAZZAPSOBJECTTYPE" val="insidelogomaxdimension"/>
</p:tagLst>
</file>

<file path=ppt/tags/tag138.xml><?xml version="1.0" encoding="utf-8"?>
<p:tagLst xmlns:a="http://schemas.openxmlformats.org/drawingml/2006/main" xmlns:r="http://schemas.openxmlformats.org/officeDocument/2006/relationships" xmlns:p="http://schemas.openxmlformats.org/presentationml/2006/main">
  <p:tag name="JAZZAPSOBJECTTYPE" val="insidelogospacer"/>
</p:tagLst>
</file>

<file path=ppt/tags/tag139.xml><?xml version="1.0" encoding="utf-8"?>
<p:tagLst xmlns:a="http://schemas.openxmlformats.org/drawingml/2006/main" xmlns:r="http://schemas.openxmlformats.org/officeDocument/2006/relationships" xmlns:p="http://schemas.openxmlformats.org/presentationml/2006/main">
  <p:tag name="JAZZAPSOBJECTTYPE" val="insidelogosectiondivider"/>
</p:tagLst>
</file>

<file path=ppt/tags/tag14.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insidebanklogo"/>
  <p:tag name="JAZZAPSRELATEDPLACEHOLDER" val="c788b618-3b44-4079-bc55-f1035f78e918"/>
  <p:tag name="JAZZAPSOBJECTTOP" val="28.07992"/>
  <p:tag name="JAZZAPSOBJECTLEFT" val="657.6001"/>
  <p:tag name="JAZZAPSOBJECTWIDTH" val="106.275"/>
  <p:tag name="JAZZAPSOBJECTHEIGHT" val="27.45"/>
  <p:tag name="JAZZAPSASSET" val="{&quot;TagItem&quot;:{&quot;OriginalLeft&quot;:&quot;430.1773&quot;,&quot;OriginalTop&quot;:&quot;28.08&quot;,&quot;OriginalWidth&quot;:&quot;333.6978&quot;,&quot;OriginalHeight&quot;:&quot;28.61291&quot;,&quot;OriginalParam&quot;:&quot;align:right;valign:top;flow:left;reference:insidepage1&quot;,&quot;ObjectHashForSample&quot;:&quot;1a72d0d9e582e9fbb40c34470b107bc9&quot;,&quot;JazzAPSAsset&quot;:&quot;Y&quot;}}"/>
</p:tagLst>
</file>

<file path=ppt/tags/tag140.xml><?xml version="1.0" encoding="utf-8"?>
<p:tagLst xmlns:a="http://schemas.openxmlformats.org/drawingml/2006/main" xmlns:r="http://schemas.openxmlformats.org/officeDocument/2006/relationships" xmlns:p="http://schemas.openxmlformats.org/presentationml/2006/main">
  <p:tag name="JAZZAPSOBJECTTYPE" val="insidestampspacer"/>
</p:tagLst>
</file>

<file path=ppt/tags/tag141.xml><?xml version="1.0" encoding="utf-8"?>
<p:tagLst xmlns:a="http://schemas.openxmlformats.org/drawingml/2006/main" xmlns:r="http://schemas.openxmlformats.org/officeDocument/2006/relationships" xmlns:p="http://schemas.openxmlformats.org/presentationml/2006/main">
  <p:tag name="JAZZAPSOBJECTTYPE" val="insidestampmaxdimension"/>
</p:tagLst>
</file>

<file path=ppt/tags/tag142.xml><?xml version="1.0" encoding="utf-8"?>
<p:tagLst xmlns:a="http://schemas.openxmlformats.org/drawingml/2006/main" xmlns:r="http://schemas.openxmlformats.org/officeDocument/2006/relationships" xmlns:p="http://schemas.openxmlformats.org/presentationml/2006/main">
  <p:tag name="JAZZAPSOBJECTTYPE" val="insidestamp1shape"/>
</p:tagLst>
</file>

<file path=ppt/tags/tag143.xml><?xml version="1.0" encoding="utf-8"?>
<p:tagLst xmlns:a="http://schemas.openxmlformats.org/drawingml/2006/main" xmlns:r="http://schemas.openxmlformats.org/officeDocument/2006/relationships" xmlns:p="http://schemas.openxmlformats.org/presentationml/2006/main">
  <p:tag name="JAZZAPSOBJECTTYPE" val="insidestamp2shape"/>
</p:tagLst>
</file>

<file path=ppt/tags/tag144.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insidebanklogo"/>
  <p:tag name="JAZZAPSRELATEDPLACEHOLDER" val="25ce9456-bb0d-4562-93b1-fa43e99a2b82"/>
  <p:tag name="JAZZAPSOBJECTTOP" val="28.07992"/>
  <p:tag name="JAZZAPSOBJECTLEFT" val="657.6001"/>
  <p:tag name="JAZZAPSOBJECTWIDTH" val="106.275"/>
  <p:tag name="JAZZAPSOBJECTHEIGHT" val="27.45"/>
  <p:tag name="JAZZAPSASSET" val="{&quot;TagItem&quot;:{&quot;OriginalLeft&quot;:&quot;430.1773&quot;,&quot;OriginalTop&quot;:&quot;28.08&quot;,&quot;OriginalWidth&quot;:&quot;333.6978&quot;,&quot;OriginalHeight&quot;:&quot;28.61291&quot;,&quot;OriginalParam&quot;:&quot;align:right;valign:top;flow:left;reference:insidepage1&quot;,&quot;ObjectHashForSample&quot;:&quot;1a72d0d9e582e9fbb40c34470b107bc9&quot;,&quot;JazzAPSAsset&quot;:&quot;Y&quot;}}"/>
</p:tagLst>
</file>

<file path=ppt/tags/tag145.xml><?xml version="1.0" encoding="utf-8"?>
<p:tagLst xmlns:a="http://schemas.openxmlformats.org/drawingml/2006/main" xmlns:r="http://schemas.openxmlformats.org/officeDocument/2006/relationships" xmlns:p="http://schemas.openxmlformats.org/presentationml/2006/main">
  <p:tag name="JAZZAPSOBJECTTYPE" val="insidestampsection"/>
  <p:tag name="JAZZAPSLOGOSECTIONID" val="1862244b-3354-4ba9-9ae1-3402322bca56"/>
</p:tagLst>
</file>

<file path=ppt/tags/tag14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47.xml><?xml version="1.0" encoding="utf-8"?>
<p:tagLst xmlns:a="http://schemas.openxmlformats.org/drawingml/2006/main" xmlns:r="http://schemas.openxmlformats.org/officeDocument/2006/relationships" xmlns:p="http://schemas.openxmlformats.org/presentationml/2006/main">
  <p:tag name="JAZZAPSOBJECTTYPE" val="insidelogosection"/>
  <p:tag name="JAZZAPSLOGOSECTIONID" val="f66b9244-6957-42ee-924f-720b5aa1fe9c"/>
</p:tagLst>
</file>

<file path=ppt/tags/tag148.xml><?xml version="1.0" encoding="utf-8"?>
<p:tagLst xmlns:a="http://schemas.openxmlformats.org/drawingml/2006/main" xmlns:r="http://schemas.openxmlformats.org/officeDocument/2006/relationships" xmlns:p="http://schemas.openxmlformats.org/presentationml/2006/main">
  <p:tag name="JAZZAPSOBJECTTYPE" val="insidelogomaxdimension"/>
</p:tagLst>
</file>

<file path=ppt/tags/tag149.xml><?xml version="1.0" encoding="utf-8"?>
<p:tagLst xmlns:a="http://schemas.openxmlformats.org/drawingml/2006/main" xmlns:r="http://schemas.openxmlformats.org/officeDocument/2006/relationships" xmlns:p="http://schemas.openxmlformats.org/presentationml/2006/main">
  <p:tag name="JAZZAPSOBJECTTYPE" val="insidelogospacer"/>
</p:tagLst>
</file>

<file path=ppt/tags/tag15.xml><?xml version="1.0" encoding="utf-8"?>
<p:tagLst xmlns:a="http://schemas.openxmlformats.org/drawingml/2006/main" xmlns:r="http://schemas.openxmlformats.org/officeDocument/2006/relationships" xmlns:p="http://schemas.openxmlformats.org/presentationml/2006/main">
  <p:tag name="JAZZAPSOBJECTTYPE" val="insidestamp1shape"/>
</p:tagLst>
</file>

<file path=ppt/tags/tag150.xml><?xml version="1.0" encoding="utf-8"?>
<p:tagLst xmlns:a="http://schemas.openxmlformats.org/drawingml/2006/main" xmlns:r="http://schemas.openxmlformats.org/officeDocument/2006/relationships" xmlns:p="http://schemas.openxmlformats.org/presentationml/2006/main">
  <p:tag name="JAZZAPSOBJECTTYPE" val="insidelogosectiondivider"/>
</p:tagLst>
</file>

<file path=ppt/tags/tag151.xml><?xml version="1.0" encoding="utf-8"?>
<p:tagLst xmlns:a="http://schemas.openxmlformats.org/drawingml/2006/main" xmlns:r="http://schemas.openxmlformats.org/officeDocument/2006/relationships" xmlns:p="http://schemas.openxmlformats.org/presentationml/2006/main">
  <p:tag name="JAZZAPSOBJECTTYPE" val="insidestampspacer"/>
</p:tagLst>
</file>

<file path=ppt/tags/tag152.xml><?xml version="1.0" encoding="utf-8"?>
<p:tagLst xmlns:a="http://schemas.openxmlformats.org/drawingml/2006/main" xmlns:r="http://schemas.openxmlformats.org/officeDocument/2006/relationships" xmlns:p="http://schemas.openxmlformats.org/presentationml/2006/main">
  <p:tag name="JAZZAPSOBJECTTYPE" val="insidestampmaxdimension"/>
</p:tagLst>
</file>

<file path=ppt/tags/tag153.xml><?xml version="1.0" encoding="utf-8"?>
<p:tagLst xmlns:a="http://schemas.openxmlformats.org/drawingml/2006/main" xmlns:r="http://schemas.openxmlformats.org/officeDocument/2006/relationships" xmlns:p="http://schemas.openxmlformats.org/presentationml/2006/main">
  <p:tag name="JAZZAPSOBJECTTYPE" val="insidestamp1shape"/>
</p:tagLst>
</file>

<file path=ppt/tags/tag154.xml><?xml version="1.0" encoding="utf-8"?>
<p:tagLst xmlns:a="http://schemas.openxmlformats.org/drawingml/2006/main" xmlns:r="http://schemas.openxmlformats.org/officeDocument/2006/relationships" xmlns:p="http://schemas.openxmlformats.org/presentationml/2006/main">
  <p:tag name="JAZZAPSOBJECTTYPE" val="insidestamp2shape"/>
</p:tagLst>
</file>

<file path=ppt/tags/tag155.xml><?xml version="1.0" encoding="utf-8"?>
<p:tagLst xmlns:a="http://schemas.openxmlformats.org/drawingml/2006/main" xmlns:r="http://schemas.openxmlformats.org/officeDocument/2006/relationships" xmlns:p="http://schemas.openxmlformats.org/presentationml/2006/main">
  <p:tag name="JAZZAPSOBJECTTYPE" val="insidestampsection"/>
  <p:tag name="JAZZAPSLOGOSECTIONID" val="d0a73a04-1e0b-49c9-8bf6-86e09971879f"/>
</p:tagLst>
</file>

<file path=ppt/tags/tag15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5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58.xml><?xml version="1.0" encoding="utf-8"?>
<p:tagLst xmlns:a="http://schemas.openxmlformats.org/drawingml/2006/main" xmlns:r="http://schemas.openxmlformats.org/officeDocument/2006/relationships" xmlns:p="http://schemas.openxmlformats.org/presentationml/2006/main">
  <p:tag name="JAZZAPSOBJECTTYPE" val="insidelogosection"/>
  <p:tag name="JAZZAPSLOGOSECTIONID" val="43071742-7c5d-4d07-ac94-ba349e2c2a97"/>
</p:tagLst>
</file>

<file path=ppt/tags/tag159.xml><?xml version="1.0" encoding="utf-8"?>
<p:tagLst xmlns:a="http://schemas.openxmlformats.org/drawingml/2006/main" xmlns:r="http://schemas.openxmlformats.org/officeDocument/2006/relationships" xmlns:p="http://schemas.openxmlformats.org/presentationml/2006/main">
  <p:tag name="JAZZAPSOBJECTTYPE" val="insidelogomaxdimension"/>
</p:tagLst>
</file>

<file path=ppt/tags/tag16.xml><?xml version="1.0" encoding="utf-8"?>
<p:tagLst xmlns:a="http://schemas.openxmlformats.org/drawingml/2006/main" xmlns:r="http://schemas.openxmlformats.org/officeDocument/2006/relationships" xmlns:p="http://schemas.openxmlformats.org/presentationml/2006/main">
  <p:tag name="JAZZAPSOBJECTTYPE" val="insidestamp2shape"/>
</p:tagLst>
</file>

<file path=ppt/tags/tag160.xml><?xml version="1.0" encoding="utf-8"?>
<p:tagLst xmlns:a="http://schemas.openxmlformats.org/drawingml/2006/main" xmlns:r="http://schemas.openxmlformats.org/officeDocument/2006/relationships" xmlns:p="http://schemas.openxmlformats.org/presentationml/2006/main">
  <p:tag name="JAZZAPSOBJECTTYPE" val="insidelogospacer"/>
</p:tagLst>
</file>

<file path=ppt/tags/tag161.xml><?xml version="1.0" encoding="utf-8"?>
<p:tagLst xmlns:a="http://schemas.openxmlformats.org/drawingml/2006/main" xmlns:r="http://schemas.openxmlformats.org/officeDocument/2006/relationships" xmlns:p="http://schemas.openxmlformats.org/presentationml/2006/main">
  <p:tag name="JAZZAPSOBJECTTYPE" val="insidelogosectiondivider"/>
</p:tagLst>
</file>

<file path=ppt/tags/tag162.xml><?xml version="1.0" encoding="utf-8"?>
<p:tagLst xmlns:a="http://schemas.openxmlformats.org/drawingml/2006/main" xmlns:r="http://schemas.openxmlformats.org/officeDocument/2006/relationships" xmlns:p="http://schemas.openxmlformats.org/presentationml/2006/main">
  <p:tag name="JAZZAPSOBJECTTYPE" val="insidestampspacer"/>
</p:tagLst>
</file>

<file path=ppt/tags/tag163.xml><?xml version="1.0" encoding="utf-8"?>
<p:tagLst xmlns:a="http://schemas.openxmlformats.org/drawingml/2006/main" xmlns:r="http://schemas.openxmlformats.org/officeDocument/2006/relationships" xmlns:p="http://schemas.openxmlformats.org/presentationml/2006/main">
  <p:tag name="JAZZAPSOBJECTTYPE" val="insidestampmaxdimension"/>
</p:tagLst>
</file>

<file path=ppt/tags/tag164.xml><?xml version="1.0" encoding="utf-8"?>
<p:tagLst xmlns:a="http://schemas.openxmlformats.org/drawingml/2006/main" xmlns:r="http://schemas.openxmlformats.org/officeDocument/2006/relationships" xmlns:p="http://schemas.openxmlformats.org/presentationml/2006/main">
  <p:tag name="JAZZAPSOBJECTTYPE" val="insidestamp1shape"/>
</p:tagLst>
</file>

<file path=ppt/tags/tag165.xml><?xml version="1.0" encoding="utf-8"?>
<p:tagLst xmlns:a="http://schemas.openxmlformats.org/drawingml/2006/main" xmlns:r="http://schemas.openxmlformats.org/officeDocument/2006/relationships" xmlns:p="http://schemas.openxmlformats.org/presentationml/2006/main">
  <p:tag name="JAZZAPSOBJECTTYPE" val="insidestamp2shape"/>
</p:tagLst>
</file>

<file path=ppt/tags/tag16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6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68.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insidebanklogo"/>
  <p:tag name="JAZZAPSRELATEDPLACEHOLDER" val="7ea561e4-03e0-49bd-91a8-49c26ea04756"/>
  <p:tag name="JAZZAPSOBJECTTOP" val="28.07992"/>
  <p:tag name="JAZZAPSOBJECTLEFT" val="657.6001"/>
  <p:tag name="JAZZAPSOBJECTWIDTH" val="106.275"/>
  <p:tag name="JAZZAPSOBJECTHEIGHT" val="27.45"/>
  <p:tag name="JAZZAPSASSET" val="{&quot;TagItem&quot;:{&quot;OriginalLeft&quot;:&quot;430.1773&quot;,&quot;OriginalTop&quot;:&quot;28.08&quot;,&quot;OriginalWidth&quot;:&quot;333.6978&quot;,&quot;OriginalHeight&quot;:&quot;28.61291&quot;,&quot;OriginalParam&quot;:&quot;align:right;valign:top;flow:left;reference:insidepage1&quot;,&quot;ObjectHashForSample&quot;:&quot;1a72d0d9e582e9fbb40c34470b107bc9&quot;,&quot;JazzAPSAsset&quot;:&quot;Y&quot;}}"/>
</p:tagLst>
</file>

<file path=ppt/tags/tag169.xml><?xml version="1.0" encoding="utf-8"?>
<p:tagLst xmlns:a="http://schemas.openxmlformats.org/drawingml/2006/main" xmlns:r="http://schemas.openxmlformats.org/officeDocument/2006/relationships" xmlns:p="http://schemas.openxmlformats.org/presentationml/2006/main">
  <p:tag name="JAZZAPSOBJECTTYPE" val="insidestampsection"/>
  <p:tag name="JAZZAPSLOGOSECTIONID" val="1862244b-3354-4ba9-9ae1-3402322bca56"/>
</p:tagLst>
</file>

<file path=ppt/tags/tag1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7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7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72.xml><?xml version="1.0" encoding="utf-8"?>
<p:tagLst xmlns:a="http://schemas.openxmlformats.org/drawingml/2006/main" xmlns:r="http://schemas.openxmlformats.org/officeDocument/2006/relationships" xmlns:p="http://schemas.openxmlformats.org/presentationml/2006/main">
  <p:tag name="JAZZAPSOBJECTTYPE" val="insidelogosection"/>
  <p:tag name="JAZZAPSLOGOSECTIONID" val="f66b9244-6957-42ee-924f-720b5aa1fe9c"/>
</p:tagLst>
</file>

<file path=ppt/tags/tag173.xml><?xml version="1.0" encoding="utf-8"?>
<p:tagLst xmlns:a="http://schemas.openxmlformats.org/drawingml/2006/main" xmlns:r="http://schemas.openxmlformats.org/officeDocument/2006/relationships" xmlns:p="http://schemas.openxmlformats.org/presentationml/2006/main">
  <p:tag name="JAZZAPSOBJECTTYPE" val="insidelogomaxdimension"/>
</p:tagLst>
</file>

<file path=ppt/tags/tag174.xml><?xml version="1.0" encoding="utf-8"?>
<p:tagLst xmlns:a="http://schemas.openxmlformats.org/drawingml/2006/main" xmlns:r="http://schemas.openxmlformats.org/officeDocument/2006/relationships" xmlns:p="http://schemas.openxmlformats.org/presentationml/2006/main">
  <p:tag name="JAZZAPSOBJECTTYPE" val="insidelogospacer"/>
</p:tagLst>
</file>

<file path=ppt/tags/tag175.xml><?xml version="1.0" encoding="utf-8"?>
<p:tagLst xmlns:a="http://schemas.openxmlformats.org/drawingml/2006/main" xmlns:r="http://schemas.openxmlformats.org/officeDocument/2006/relationships" xmlns:p="http://schemas.openxmlformats.org/presentationml/2006/main">
  <p:tag name="JAZZAPSOBJECTTYPE" val="insidelogosectiondivider"/>
</p:tagLst>
</file>

<file path=ppt/tags/tag176.xml><?xml version="1.0" encoding="utf-8"?>
<p:tagLst xmlns:a="http://schemas.openxmlformats.org/drawingml/2006/main" xmlns:r="http://schemas.openxmlformats.org/officeDocument/2006/relationships" xmlns:p="http://schemas.openxmlformats.org/presentationml/2006/main">
  <p:tag name="JAZZAPSOBJECTTYPE" val="insidestampspacer"/>
</p:tagLst>
</file>

<file path=ppt/tags/tag177.xml><?xml version="1.0" encoding="utf-8"?>
<p:tagLst xmlns:a="http://schemas.openxmlformats.org/drawingml/2006/main" xmlns:r="http://schemas.openxmlformats.org/officeDocument/2006/relationships" xmlns:p="http://schemas.openxmlformats.org/presentationml/2006/main">
  <p:tag name="JAZZAPSOBJECTTYPE" val="insidestampmaxdimension"/>
</p:tagLst>
</file>

<file path=ppt/tags/tag178.xml><?xml version="1.0" encoding="utf-8"?>
<p:tagLst xmlns:a="http://schemas.openxmlformats.org/drawingml/2006/main" xmlns:r="http://schemas.openxmlformats.org/officeDocument/2006/relationships" xmlns:p="http://schemas.openxmlformats.org/presentationml/2006/main">
  <p:tag name="JAZZAPSOBJECTTYPE" val="insidestamp1shape"/>
</p:tagLst>
</file>

<file path=ppt/tags/tag179.xml><?xml version="1.0" encoding="utf-8"?>
<p:tagLst xmlns:a="http://schemas.openxmlformats.org/drawingml/2006/main" xmlns:r="http://schemas.openxmlformats.org/officeDocument/2006/relationships" xmlns:p="http://schemas.openxmlformats.org/presentationml/2006/main">
  <p:tag name="JAZZAPSOBJECTTYPE" val="insidestamp2shape"/>
</p:tagLst>
</file>

<file path=ppt/tags/tag1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8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8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8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83.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insidebanklogo"/>
  <p:tag name="JAZZAPSRELATEDPLACEHOLDER" val="25ce9456-bb0d-4562-93b1-fa43e99a2b82"/>
  <p:tag name="JAZZAPSOBJECTTOP" val="28.07992"/>
  <p:tag name="JAZZAPSOBJECTLEFT" val="657.6001"/>
  <p:tag name="JAZZAPSOBJECTWIDTH" val="106.275"/>
  <p:tag name="JAZZAPSOBJECTHEIGHT" val="27.45"/>
  <p:tag name="JAZZAPSASSET" val="{&quot;TagItem&quot;:{&quot;OriginalLeft&quot;:&quot;430.1773&quot;,&quot;OriginalTop&quot;:&quot;28.08&quot;,&quot;OriginalWidth&quot;:&quot;333.6978&quot;,&quot;OriginalHeight&quot;:&quot;28.61291&quot;,&quot;OriginalParam&quot;:&quot;align:right;valign:top;flow:left;reference:insidepage1&quot;,&quot;ObjectHashForSample&quot;:&quot;1a72d0d9e582e9fbb40c34470b107bc9&quot;,&quot;JazzAPSAsset&quot;:&quot;Y&quot;}}"/>
</p:tagLst>
</file>

<file path=ppt/tags/tag18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8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8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8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8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8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9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9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92.xml><?xml version="1.0" encoding="utf-8"?>
<p:tagLst xmlns:a="http://schemas.openxmlformats.org/drawingml/2006/main" xmlns:r="http://schemas.openxmlformats.org/officeDocument/2006/relationships" xmlns:p="http://schemas.openxmlformats.org/presentationml/2006/main">
  <p:tag name="JAZZAPSOBJECTTYPE" val="insidestampsection"/>
  <p:tag name="JAZZAPSLOGOSECTIONID" val="968671eb-2039-4cd5-af47-d37c6807d1c9"/>
</p:tagLst>
</file>

<file path=ppt/tags/tag19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9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95.xml><?xml version="1.0" encoding="utf-8"?>
<p:tagLst xmlns:a="http://schemas.openxmlformats.org/drawingml/2006/main" xmlns:r="http://schemas.openxmlformats.org/officeDocument/2006/relationships" xmlns:p="http://schemas.openxmlformats.org/presentationml/2006/main">
  <p:tag name="JAZZAPSOBJECTTYPE" val="insidelogosection"/>
  <p:tag name="JAZZAPSLOGOSECTIONID" val="26b01195-45f4-44ee-8b0f-e5e7072581ee"/>
</p:tagLst>
</file>

<file path=ppt/tags/tag196.xml><?xml version="1.0" encoding="utf-8"?>
<p:tagLst xmlns:a="http://schemas.openxmlformats.org/drawingml/2006/main" xmlns:r="http://schemas.openxmlformats.org/officeDocument/2006/relationships" xmlns:p="http://schemas.openxmlformats.org/presentationml/2006/main">
  <p:tag name="JAZZAPSOBJECTTYPE" val="insidelogomaxdimension"/>
</p:tagLst>
</file>

<file path=ppt/tags/tag197.xml><?xml version="1.0" encoding="utf-8"?>
<p:tagLst xmlns:a="http://schemas.openxmlformats.org/drawingml/2006/main" xmlns:r="http://schemas.openxmlformats.org/officeDocument/2006/relationships" xmlns:p="http://schemas.openxmlformats.org/presentationml/2006/main">
  <p:tag name="JAZZAPSOBJECTTYPE" val="insidelogospacer"/>
</p:tagLst>
</file>

<file path=ppt/tags/tag198.xml><?xml version="1.0" encoding="utf-8"?>
<p:tagLst xmlns:a="http://schemas.openxmlformats.org/drawingml/2006/main" xmlns:r="http://schemas.openxmlformats.org/officeDocument/2006/relationships" xmlns:p="http://schemas.openxmlformats.org/presentationml/2006/main">
  <p:tag name="JAZZAPSOBJECTTYPE" val="insidelogosectiondivider"/>
</p:tagLst>
</file>

<file path=ppt/tags/tag199.xml><?xml version="1.0" encoding="utf-8"?>
<p:tagLst xmlns:a="http://schemas.openxmlformats.org/drawingml/2006/main" xmlns:r="http://schemas.openxmlformats.org/officeDocument/2006/relationships" xmlns:p="http://schemas.openxmlformats.org/presentationml/2006/main">
  <p:tag name="JAZZAPSOBJECTTYPE" val="insidestampspacer"/>
</p:tagLst>
</file>

<file path=ppt/tags/tag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00.xml><?xml version="1.0" encoding="utf-8"?>
<p:tagLst xmlns:a="http://schemas.openxmlformats.org/drawingml/2006/main" xmlns:r="http://schemas.openxmlformats.org/officeDocument/2006/relationships" xmlns:p="http://schemas.openxmlformats.org/presentationml/2006/main">
  <p:tag name="JAZZAPSOBJECTTYPE" val="insidestampmaxdimension"/>
</p:tagLst>
</file>

<file path=ppt/tags/tag201.xml><?xml version="1.0" encoding="utf-8"?>
<p:tagLst xmlns:a="http://schemas.openxmlformats.org/drawingml/2006/main" xmlns:r="http://schemas.openxmlformats.org/officeDocument/2006/relationships" xmlns:p="http://schemas.openxmlformats.org/presentationml/2006/main">
  <p:tag name="JAZZAPSOBJECTTYPE" val="insidestamp1shape"/>
</p:tagLst>
</file>

<file path=ppt/tags/tag202.xml><?xml version="1.0" encoding="utf-8"?>
<p:tagLst xmlns:a="http://schemas.openxmlformats.org/drawingml/2006/main" xmlns:r="http://schemas.openxmlformats.org/officeDocument/2006/relationships" xmlns:p="http://schemas.openxmlformats.org/presentationml/2006/main">
  <p:tag name="JAZZAPSOBJECTTYPE" val="insidestamp2shape"/>
</p:tagLst>
</file>

<file path=ppt/tags/tag20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0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05.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insidebanklogo"/>
  <p:tag name="JAZZAPSRELATEDPLACEHOLDER" val="a13f63b3-5cfa-40ce-a1c3-e7e44ccfb0b0"/>
  <p:tag name="JAZZAPSOBJECTTOP" val="28.07992"/>
  <p:tag name="JAZZAPSOBJECTLEFT" val="657.6001"/>
  <p:tag name="JAZZAPSOBJECTWIDTH" val="106.275"/>
  <p:tag name="JAZZAPSOBJECTHEIGHT" val="27.45"/>
  <p:tag name="JAZZAPSASSET" val="{&quot;TagItem&quot;:{&quot;OriginalLeft&quot;:&quot;430.1773&quot;,&quot;OriginalTop&quot;:&quot;28.08&quot;,&quot;OriginalWidth&quot;:&quot;333.6978&quot;,&quot;OriginalHeight&quot;:&quot;28.61291&quot;,&quot;OriginalParam&quot;:&quot;align:right;valign:top;flow:left;reference:insidepage1&quot;,&quot;ObjectHashForSample&quot;:&quot;1a72d0d9e582e9fbb40c34470b107bc9&quot;,&quot;JazzAPSAsset&quot;:&quot;Y&quot;}}"/>
</p:tagLst>
</file>

<file path=ppt/tags/tag206.xml><?xml version="1.0" encoding="utf-8"?>
<p:tagLst xmlns:a="http://schemas.openxmlformats.org/drawingml/2006/main" xmlns:r="http://schemas.openxmlformats.org/officeDocument/2006/relationships" xmlns:p="http://schemas.openxmlformats.org/presentationml/2006/main">
  <p:tag name="JAZZAPSOBJECTTYPE" val="insidestampsection"/>
  <p:tag name="JAZZAPSLOGOSECTIONID" val="81616c43-1fbd-4e28-b903-c0a8a68ce039"/>
</p:tagLst>
</file>

<file path=ppt/tags/tag20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0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0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1.xml><?xml version="1.0" encoding="utf-8"?>
<p:tagLst xmlns:a="http://schemas.openxmlformats.org/drawingml/2006/main" xmlns:r="http://schemas.openxmlformats.org/officeDocument/2006/relationships" xmlns:p="http://schemas.openxmlformats.org/presentationml/2006/main">
  <p:tag name="JAZZAPSOBJECTTYPE" val="insidelogosection"/>
  <p:tag name="JAZZAPSLOGOSECTIONID" val="b92661d0-3375-4fe3-aea2-cbb4e49968a7"/>
</p:tagLst>
</file>

<file path=ppt/tags/tag21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1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12.xml><?xml version="1.0" encoding="utf-8"?>
<p:tagLst xmlns:a="http://schemas.openxmlformats.org/drawingml/2006/main" xmlns:r="http://schemas.openxmlformats.org/officeDocument/2006/relationships" xmlns:p="http://schemas.openxmlformats.org/presentationml/2006/main">
  <p:tag name="JAZZAPSOBJECTTYPE" val="insidestamp1shape"/>
</p:tagLst>
</file>

<file path=ppt/tags/tag213.xml><?xml version="1.0" encoding="utf-8"?>
<p:tagLst xmlns:a="http://schemas.openxmlformats.org/drawingml/2006/main" xmlns:r="http://schemas.openxmlformats.org/officeDocument/2006/relationships" xmlns:p="http://schemas.openxmlformats.org/presentationml/2006/main">
  <p:tag name="JAZZAPSOBJECTTYPE" val="insidestamp2shape"/>
</p:tagLst>
</file>

<file path=ppt/tags/tag214.xml><?xml version="1.0" encoding="utf-8"?>
<p:tagLst xmlns:a="http://schemas.openxmlformats.org/drawingml/2006/main" xmlns:r="http://schemas.openxmlformats.org/officeDocument/2006/relationships" xmlns:p="http://schemas.openxmlformats.org/presentationml/2006/main">
  <p:tag name="JAZZAPSOBJECTTYPE" val="insidelogosection"/>
  <p:tag name="JAZZAPSLOGOSECTIONID" val="4cda0571-bde6-4e6a-b58c-da9b845ee6c1"/>
</p:tagLst>
</file>

<file path=ppt/tags/tag215.xml><?xml version="1.0" encoding="utf-8"?>
<p:tagLst xmlns:a="http://schemas.openxmlformats.org/drawingml/2006/main" xmlns:r="http://schemas.openxmlformats.org/officeDocument/2006/relationships" xmlns:p="http://schemas.openxmlformats.org/presentationml/2006/main">
  <p:tag name="JAZZAPSOBJECTTYPE" val="insidelogomaxdimension"/>
</p:tagLst>
</file>

<file path=ppt/tags/tag216.xml><?xml version="1.0" encoding="utf-8"?>
<p:tagLst xmlns:a="http://schemas.openxmlformats.org/drawingml/2006/main" xmlns:r="http://schemas.openxmlformats.org/officeDocument/2006/relationships" xmlns:p="http://schemas.openxmlformats.org/presentationml/2006/main">
  <p:tag name="JAZZAPSOBJECTTYPE" val="insidelogospacer"/>
</p:tagLst>
</file>

<file path=ppt/tags/tag217.xml><?xml version="1.0" encoding="utf-8"?>
<p:tagLst xmlns:a="http://schemas.openxmlformats.org/drawingml/2006/main" xmlns:r="http://schemas.openxmlformats.org/officeDocument/2006/relationships" xmlns:p="http://schemas.openxmlformats.org/presentationml/2006/main">
  <p:tag name="JAZZAPSOBJECTTYPE" val="insidelogosectiondivider"/>
</p:tagLst>
</file>

<file path=ppt/tags/tag218.xml><?xml version="1.0" encoding="utf-8"?>
<p:tagLst xmlns:a="http://schemas.openxmlformats.org/drawingml/2006/main" xmlns:r="http://schemas.openxmlformats.org/officeDocument/2006/relationships" xmlns:p="http://schemas.openxmlformats.org/presentationml/2006/main">
  <p:tag name="JAZZAPSOBJECTTYPE" val="insidestampspacer"/>
</p:tagLst>
</file>

<file path=ppt/tags/tag219.xml><?xml version="1.0" encoding="utf-8"?>
<p:tagLst xmlns:a="http://schemas.openxmlformats.org/drawingml/2006/main" xmlns:r="http://schemas.openxmlformats.org/officeDocument/2006/relationships" xmlns:p="http://schemas.openxmlformats.org/presentationml/2006/main">
  <p:tag name="JAZZAPSOBJECTTYPE" val="insidestampmaxdimension"/>
</p:tagLst>
</file>

<file path=ppt/tags/tag22.xml><?xml version="1.0" encoding="utf-8"?>
<p:tagLst xmlns:a="http://schemas.openxmlformats.org/drawingml/2006/main" xmlns:r="http://schemas.openxmlformats.org/officeDocument/2006/relationships" xmlns:p="http://schemas.openxmlformats.org/presentationml/2006/main">
  <p:tag name="JAZZAPSOBJECTTYPE" val="insidelogomaxdimension"/>
</p:tagLst>
</file>

<file path=ppt/tags/tag220.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insidebanklogo"/>
  <p:tag name="JAZZAPSRELATEDPLACEHOLDER" val="5c00f344-7551-4eb6-b24b-711934986459"/>
  <p:tag name="JAZZAPSOBJECTTOP" val="28.07992"/>
  <p:tag name="JAZZAPSOBJECTLEFT" val="657.6001"/>
  <p:tag name="JAZZAPSOBJECTWIDTH" val="106.275"/>
  <p:tag name="JAZZAPSOBJECTHEIGHT" val="27.45"/>
  <p:tag name="JAZZAPSASSET" val="{&quot;TagItem&quot;:{&quot;OriginalLeft&quot;:&quot;430.1773&quot;,&quot;OriginalTop&quot;:&quot;28.08&quot;,&quot;OriginalWidth&quot;:&quot;333.6978&quot;,&quot;OriginalHeight&quot;:&quot;28.61291&quot;,&quot;OriginalParam&quot;:&quot;align:right;valign:top;flow:left;reference:insidepage1&quot;,&quot;ObjectHashForSample&quot;:&quot;ac2eb3209ce10fa5c7354f4341d75499&quot;,&quot;JazzAPSAsset&quot;:&quot;Y&quot;}}"/>
</p:tagLst>
</file>

<file path=ppt/tags/tag221.xml><?xml version="1.0" encoding="utf-8"?>
<p:tagLst xmlns:a="http://schemas.openxmlformats.org/drawingml/2006/main" xmlns:r="http://schemas.openxmlformats.org/officeDocument/2006/relationships" xmlns:p="http://schemas.openxmlformats.org/presentationml/2006/main">
  <p:tag name="JAZZAPSOBJECTTYPE" val="insidestamp1shape"/>
</p:tagLst>
</file>

<file path=ppt/tags/tag222.xml><?xml version="1.0" encoding="utf-8"?>
<p:tagLst xmlns:a="http://schemas.openxmlformats.org/drawingml/2006/main" xmlns:r="http://schemas.openxmlformats.org/officeDocument/2006/relationships" xmlns:p="http://schemas.openxmlformats.org/presentationml/2006/main">
  <p:tag name="JAZZAPSOBJECTTYPE" val="insidestamp2shape"/>
</p:tagLst>
</file>

<file path=ppt/tags/tag22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2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2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2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2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2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29.xml><?xml version="1.0" encoding="utf-8"?>
<p:tagLst xmlns:a="http://schemas.openxmlformats.org/drawingml/2006/main" xmlns:r="http://schemas.openxmlformats.org/officeDocument/2006/relationships" xmlns:p="http://schemas.openxmlformats.org/presentationml/2006/main">
  <p:tag name="JAZZAPSOBJECTTYPE" val="insidelogosection"/>
  <p:tag name="JAZZAPSLOGOSECTIONID" val="d2ae8786-8cf2-4af6-a1ef-9a79e10d4228"/>
</p:tagLst>
</file>

<file path=ppt/tags/tag23.xml><?xml version="1.0" encoding="utf-8"?>
<p:tagLst xmlns:a="http://schemas.openxmlformats.org/drawingml/2006/main" xmlns:r="http://schemas.openxmlformats.org/officeDocument/2006/relationships" xmlns:p="http://schemas.openxmlformats.org/presentationml/2006/main">
  <p:tag name="JAZZAPSOBJECTTYPE" val="insidelogospacer"/>
</p:tagLst>
</file>

<file path=ppt/tags/tag230.xml><?xml version="1.0" encoding="utf-8"?>
<p:tagLst xmlns:a="http://schemas.openxmlformats.org/drawingml/2006/main" xmlns:r="http://schemas.openxmlformats.org/officeDocument/2006/relationships" xmlns:p="http://schemas.openxmlformats.org/presentationml/2006/main">
  <p:tag name="JAZZAPSOBJECTTYPE" val="insidelogomaxdimension"/>
</p:tagLst>
</file>

<file path=ppt/tags/tag231.xml><?xml version="1.0" encoding="utf-8"?>
<p:tagLst xmlns:a="http://schemas.openxmlformats.org/drawingml/2006/main" xmlns:r="http://schemas.openxmlformats.org/officeDocument/2006/relationships" xmlns:p="http://schemas.openxmlformats.org/presentationml/2006/main">
  <p:tag name="JAZZAPSOBJECTTYPE" val="insidelogospacer"/>
</p:tagLst>
</file>

<file path=ppt/tags/tag232.xml><?xml version="1.0" encoding="utf-8"?>
<p:tagLst xmlns:a="http://schemas.openxmlformats.org/drawingml/2006/main" xmlns:r="http://schemas.openxmlformats.org/officeDocument/2006/relationships" xmlns:p="http://schemas.openxmlformats.org/presentationml/2006/main">
  <p:tag name="JAZZAPSOBJECTTYPE" val="insidelogosectiondivider"/>
</p:tagLst>
</file>

<file path=ppt/tags/tag233.xml><?xml version="1.0" encoding="utf-8"?>
<p:tagLst xmlns:a="http://schemas.openxmlformats.org/drawingml/2006/main" xmlns:r="http://schemas.openxmlformats.org/officeDocument/2006/relationships" xmlns:p="http://schemas.openxmlformats.org/presentationml/2006/main">
  <p:tag name="JAZZAPSOBJECTTYPE" val="insidestampspacer"/>
</p:tagLst>
</file>

<file path=ppt/tags/tag234.xml><?xml version="1.0" encoding="utf-8"?>
<p:tagLst xmlns:a="http://schemas.openxmlformats.org/drawingml/2006/main" xmlns:r="http://schemas.openxmlformats.org/officeDocument/2006/relationships" xmlns:p="http://schemas.openxmlformats.org/presentationml/2006/main">
  <p:tag name="JAZZAPSOBJECTTYPE" val="insidestampmaxdimension"/>
</p:tagLst>
</file>

<file path=ppt/tags/tag235.xml><?xml version="1.0" encoding="utf-8"?>
<p:tagLst xmlns:a="http://schemas.openxmlformats.org/drawingml/2006/main" xmlns:r="http://schemas.openxmlformats.org/officeDocument/2006/relationships" xmlns:p="http://schemas.openxmlformats.org/presentationml/2006/main">
  <p:tag name="JAZZAPSOBJECTTYPE" val="insidestampsection"/>
  <p:tag name="JAZZAPSLOGOSECTIONID" val="faac917f-8f7c-4210-8d2f-7026682dd036"/>
</p:tagLst>
</file>

<file path=ppt/tags/tag236.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insidebanklogo"/>
  <p:tag name="JAZZAPSRELATEDPLACEHOLDER" val="28eee63a-7289-4083-a763-d07c13642154"/>
  <p:tag name="JAZZAPSOBJECTTOP" val="28.07992"/>
  <p:tag name="JAZZAPSOBJECTLEFT" val="657.6001"/>
  <p:tag name="JAZZAPSOBJECTWIDTH" val="106.275"/>
  <p:tag name="JAZZAPSOBJECTHEIGHT" val="27.45"/>
  <p:tag name="JAZZAPSASSET" val="{&quot;TagItem&quot;:{&quot;OriginalLeft&quot;:&quot;430.1773&quot;,&quot;OriginalTop&quot;:&quot;28.08&quot;,&quot;OriginalWidth&quot;:&quot;333.6978&quot;,&quot;OriginalHeight&quot;:&quot;28.61291&quot;,&quot;OriginalParam&quot;:&quot;align:right;valign:top;flow:left;reference:insidepage1&quot;,&quot;ObjectHashForSample&quot;:&quot;ac2eb3209ce10fa5c7354f4341d75499&quot;,&quot;JazzAPSAsset&quot;:&quot;Y&quot;}}"/>
</p:tagLst>
</file>

<file path=ppt/tags/tag237.xml><?xml version="1.0" encoding="utf-8"?>
<p:tagLst xmlns:a="http://schemas.openxmlformats.org/drawingml/2006/main" xmlns:r="http://schemas.openxmlformats.org/officeDocument/2006/relationships" xmlns:p="http://schemas.openxmlformats.org/presentationml/2006/main">
  <p:tag name="JAZZAPSOBJECTTYPE" val="insidestampsection"/>
  <p:tag name="JAZZAPSLOGOSECTIONID" val="9fecd4f9-b743-4db8-a906-eef60df02296"/>
</p:tagLst>
</file>

<file path=ppt/tags/tag23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3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4.xml><?xml version="1.0" encoding="utf-8"?>
<p:tagLst xmlns:a="http://schemas.openxmlformats.org/drawingml/2006/main" xmlns:r="http://schemas.openxmlformats.org/officeDocument/2006/relationships" xmlns:p="http://schemas.openxmlformats.org/presentationml/2006/main">
  <p:tag name="JAZZAPSOBJECTTYPE" val="insidelogosectiondivider"/>
</p:tagLst>
</file>

<file path=ppt/tags/tag24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4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4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43.xml><?xml version="1.0" encoding="utf-8"?>
<p:tagLst xmlns:a="http://schemas.openxmlformats.org/drawingml/2006/main" xmlns:r="http://schemas.openxmlformats.org/officeDocument/2006/relationships" xmlns:p="http://schemas.openxmlformats.org/presentationml/2006/main">
  <p:tag name="JAZZAPSOBJECTTYPE" val="insidelogosection"/>
  <p:tag name="JAZZAPSLOGOSECTIONID" val="247fbb77-005b-49bf-9d47-e5ab91686950"/>
</p:tagLst>
</file>

<file path=ppt/tags/tag244.xml><?xml version="1.0" encoding="utf-8"?>
<p:tagLst xmlns:a="http://schemas.openxmlformats.org/drawingml/2006/main" xmlns:r="http://schemas.openxmlformats.org/officeDocument/2006/relationships" xmlns:p="http://schemas.openxmlformats.org/presentationml/2006/main">
  <p:tag name="JAZZAPSOBJECTTYPE" val="insidelogomaxdimension"/>
</p:tagLst>
</file>

<file path=ppt/tags/tag245.xml><?xml version="1.0" encoding="utf-8"?>
<p:tagLst xmlns:a="http://schemas.openxmlformats.org/drawingml/2006/main" xmlns:r="http://schemas.openxmlformats.org/officeDocument/2006/relationships" xmlns:p="http://schemas.openxmlformats.org/presentationml/2006/main">
  <p:tag name="JAZZAPSOBJECTTYPE" val="insidelogospacer"/>
</p:tagLst>
</file>

<file path=ppt/tags/tag246.xml><?xml version="1.0" encoding="utf-8"?>
<p:tagLst xmlns:a="http://schemas.openxmlformats.org/drawingml/2006/main" xmlns:r="http://schemas.openxmlformats.org/officeDocument/2006/relationships" xmlns:p="http://schemas.openxmlformats.org/presentationml/2006/main">
  <p:tag name="JAZZAPSOBJECTTYPE" val="insidelogosectiondivider"/>
</p:tagLst>
</file>

<file path=ppt/tags/tag247.xml><?xml version="1.0" encoding="utf-8"?>
<p:tagLst xmlns:a="http://schemas.openxmlformats.org/drawingml/2006/main" xmlns:r="http://schemas.openxmlformats.org/officeDocument/2006/relationships" xmlns:p="http://schemas.openxmlformats.org/presentationml/2006/main">
  <p:tag name="JAZZAPSOBJECTTYPE" val="insidestampspacer"/>
</p:tagLst>
</file>

<file path=ppt/tags/tag248.xml><?xml version="1.0" encoding="utf-8"?>
<p:tagLst xmlns:a="http://schemas.openxmlformats.org/drawingml/2006/main" xmlns:r="http://schemas.openxmlformats.org/officeDocument/2006/relationships" xmlns:p="http://schemas.openxmlformats.org/presentationml/2006/main">
  <p:tag name="JAZZAPSOBJECTTYPE" val="insidestampmaxdimension"/>
</p:tagLst>
</file>

<file path=ppt/tags/tag249.xml><?xml version="1.0" encoding="utf-8"?>
<p:tagLst xmlns:a="http://schemas.openxmlformats.org/drawingml/2006/main" xmlns:r="http://schemas.openxmlformats.org/officeDocument/2006/relationships" xmlns:p="http://schemas.openxmlformats.org/presentationml/2006/main">
  <p:tag name="JAZZAPSOBJECTTYPE" val="insidestamp1shape"/>
</p:tagLst>
</file>

<file path=ppt/tags/tag25.xml><?xml version="1.0" encoding="utf-8"?>
<p:tagLst xmlns:a="http://schemas.openxmlformats.org/drawingml/2006/main" xmlns:r="http://schemas.openxmlformats.org/officeDocument/2006/relationships" xmlns:p="http://schemas.openxmlformats.org/presentationml/2006/main">
  <p:tag name="JAZZAPSOBJECTTYPE" val="insidestampspacer"/>
</p:tagLst>
</file>

<file path=ppt/tags/tag250.xml><?xml version="1.0" encoding="utf-8"?>
<p:tagLst xmlns:a="http://schemas.openxmlformats.org/drawingml/2006/main" xmlns:r="http://schemas.openxmlformats.org/officeDocument/2006/relationships" xmlns:p="http://schemas.openxmlformats.org/presentationml/2006/main">
  <p:tag name="JAZZAPSOBJECTTYPE" val="insidestamp2shape"/>
</p:tagLst>
</file>

<file path=ppt/tags/tag251.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insidebanklogo"/>
  <p:tag name="JAZZAPSRELATEDPLACEHOLDER" val="697acf8e-f74e-4ac8-9358-bc91a3293b99"/>
  <p:tag name="JAZZAPSOBJECTTOP" val="28.07992"/>
  <p:tag name="JAZZAPSOBJECTLEFT" val="657.6001"/>
  <p:tag name="JAZZAPSOBJECTWIDTH" val="106.275"/>
  <p:tag name="JAZZAPSOBJECTHEIGHT" val="27.45"/>
  <p:tag name="JAZZAPSASSET" val="{&quot;TagItem&quot;:{&quot;OriginalLeft&quot;:&quot;430.1773&quot;,&quot;OriginalTop&quot;:&quot;28.08&quot;,&quot;OriginalWidth&quot;:&quot;333.6978&quot;,&quot;OriginalHeight&quot;:&quot;28.61291&quot;,&quot;OriginalParam&quot;:&quot;align:right;valign:top;flow:left;reference:insidepage1&quot;,&quot;ObjectHashForSample&quot;:&quot;ac2eb3209ce10fa5c7354f4341d75499&quot;,&quot;JazzAPSAsset&quot;:&quot;Y&quot;}}"/>
</p:tagLst>
</file>

<file path=ppt/tags/tag252.xml><?xml version="1.0" encoding="utf-8"?>
<p:tagLst xmlns:a="http://schemas.openxmlformats.org/drawingml/2006/main" xmlns:r="http://schemas.openxmlformats.org/officeDocument/2006/relationships" xmlns:p="http://schemas.openxmlformats.org/presentationml/2006/main">
  <p:tag name="JAZZAPSOBJECTTYPE" val="insidestampsection"/>
  <p:tag name="JAZZAPSLOGOSECTIONID" val="ae6e28a2-c939-4a95-95e2-f5cfefb8f639"/>
</p:tagLst>
</file>

<file path=ppt/tags/tag25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5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5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5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5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58.xml><?xml version="1.0" encoding="utf-8"?>
<p:tagLst xmlns:a="http://schemas.openxmlformats.org/drawingml/2006/main" xmlns:r="http://schemas.openxmlformats.org/officeDocument/2006/relationships" xmlns:p="http://schemas.openxmlformats.org/presentationml/2006/main">
  <p:tag name="JAZZAPSOBJECTTYPE" val="insidelogosection"/>
  <p:tag name="JAZZAPSLOGOSECTIONID" val="a1dd31a9-0727-48a8-b51a-525f95071fd5"/>
</p:tagLst>
</file>

<file path=ppt/tags/tag259.xml><?xml version="1.0" encoding="utf-8"?>
<p:tagLst xmlns:a="http://schemas.openxmlformats.org/drawingml/2006/main" xmlns:r="http://schemas.openxmlformats.org/officeDocument/2006/relationships" xmlns:p="http://schemas.openxmlformats.org/presentationml/2006/main">
  <p:tag name="JAZZAPSOBJECTTYPE" val="insidelogomaxdimension"/>
</p:tagLst>
</file>

<file path=ppt/tags/tag26.xml><?xml version="1.0" encoding="utf-8"?>
<p:tagLst xmlns:a="http://schemas.openxmlformats.org/drawingml/2006/main" xmlns:r="http://schemas.openxmlformats.org/officeDocument/2006/relationships" xmlns:p="http://schemas.openxmlformats.org/presentationml/2006/main">
  <p:tag name="JAZZAPSOBJECTTYPE" val="insidestampmaxdimension"/>
</p:tagLst>
</file>

<file path=ppt/tags/tag260.xml><?xml version="1.0" encoding="utf-8"?>
<p:tagLst xmlns:a="http://schemas.openxmlformats.org/drawingml/2006/main" xmlns:r="http://schemas.openxmlformats.org/officeDocument/2006/relationships" xmlns:p="http://schemas.openxmlformats.org/presentationml/2006/main">
  <p:tag name="JAZZAPSOBJECTTYPE" val="insidelogospacer"/>
</p:tagLst>
</file>

<file path=ppt/tags/tag261.xml><?xml version="1.0" encoding="utf-8"?>
<p:tagLst xmlns:a="http://schemas.openxmlformats.org/drawingml/2006/main" xmlns:r="http://schemas.openxmlformats.org/officeDocument/2006/relationships" xmlns:p="http://schemas.openxmlformats.org/presentationml/2006/main">
  <p:tag name="JAZZAPSOBJECTTYPE" val="insidelogosectiondivider"/>
</p:tagLst>
</file>

<file path=ppt/tags/tag262.xml><?xml version="1.0" encoding="utf-8"?>
<p:tagLst xmlns:a="http://schemas.openxmlformats.org/drawingml/2006/main" xmlns:r="http://schemas.openxmlformats.org/officeDocument/2006/relationships" xmlns:p="http://schemas.openxmlformats.org/presentationml/2006/main">
  <p:tag name="JAZZAPSOBJECTTYPE" val="insidestampspacer"/>
</p:tagLst>
</file>

<file path=ppt/tags/tag263.xml><?xml version="1.0" encoding="utf-8"?>
<p:tagLst xmlns:a="http://schemas.openxmlformats.org/drawingml/2006/main" xmlns:r="http://schemas.openxmlformats.org/officeDocument/2006/relationships" xmlns:p="http://schemas.openxmlformats.org/presentationml/2006/main">
  <p:tag name="JAZZAPSOBJECTTYPE" val="insidestampmaxdimension"/>
</p:tagLst>
</file>

<file path=ppt/tags/tag264.xml><?xml version="1.0" encoding="utf-8"?>
<p:tagLst xmlns:a="http://schemas.openxmlformats.org/drawingml/2006/main" xmlns:r="http://schemas.openxmlformats.org/officeDocument/2006/relationships" xmlns:p="http://schemas.openxmlformats.org/presentationml/2006/main">
  <p:tag name="JAZZAPSOBJECTTYPE" val="insidestamp1shape"/>
</p:tagLst>
</file>

<file path=ppt/tags/tag265.xml><?xml version="1.0" encoding="utf-8"?>
<p:tagLst xmlns:a="http://schemas.openxmlformats.org/drawingml/2006/main" xmlns:r="http://schemas.openxmlformats.org/officeDocument/2006/relationships" xmlns:p="http://schemas.openxmlformats.org/presentationml/2006/main">
  <p:tag name="JAZZAPSOBJECTTYPE" val="insidestamp2shape"/>
</p:tagLst>
</file>

<file path=ppt/tags/tag266.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insidebanklogo"/>
  <p:tag name="JAZZAPSRELATEDPLACEHOLDER" val="f37d04d2-0d25-467f-9ae3-5d8f51eac254"/>
  <p:tag name="JAZZAPSOBJECTTOP" val="28.07992"/>
  <p:tag name="JAZZAPSOBJECTLEFT" val="657.6001"/>
  <p:tag name="JAZZAPSOBJECTWIDTH" val="106.275"/>
  <p:tag name="JAZZAPSOBJECTHEIGHT" val="27.45"/>
  <p:tag name="JAZZAPSASSET" val="{&quot;TagItem&quot;:{&quot;OriginalLeft&quot;:&quot;430.1773&quot;,&quot;OriginalTop&quot;:&quot;28.08&quot;,&quot;OriginalWidth&quot;:&quot;333.6978&quot;,&quot;OriginalHeight&quot;:&quot;28.61291&quot;,&quot;OriginalParam&quot;:&quot;align:right;valign:top;flow:left;reference:insidepage1&quot;,&quot;ObjectHashForSample&quot;:&quot;ac2eb3209ce10fa5c7354f4341d75499&quot;,&quot;JazzAPSAsset&quot;:&quot;Y&quot;}}"/>
</p:tagLst>
</file>

<file path=ppt/tags/tag26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6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6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7.xml><?xml version="1.0" encoding="utf-8"?>
<p:tagLst xmlns:a="http://schemas.openxmlformats.org/drawingml/2006/main" xmlns:r="http://schemas.openxmlformats.org/officeDocument/2006/relationships" xmlns:p="http://schemas.openxmlformats.org/presentationml/2006/main">
  <p:tag name="JAZZAPSOBJECTTYPE" val="insidestampsection"/>
  <p:tag name="JAZZAPSLOGOSECTIONID" val="1e93c6ad-805c-4e3b-aa5b-21dc6db4686e"/>
</p:tagLst>
</file>

<file path=ppt/tags/tag27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7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7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73.xml><?xml version="1.0" encoding="utf-8"?>
<p:tagLst xmlns:a="http://schemas.openxmlformats.org/drawingml/2006/main" xmlns:r="http://schemas.openxmlformats.org/officeDocument/2006/relationships" xmlns:p="http://schemas.openxmlformats.org/presentationml/2006/main">
  <p:tag name="JAZZAPSOBJECTTYPE" val="coverlogosection"/>
  <p:tag name="JAZZAPSLOGOSECTIONID" val="5d8ca870-7534-479a-993d-8580be9c601a"/>
</p:tagLst>
</file>

<file path=ppt/tags/tag274.xml><?xml version="1.0" encoding="utf-8"?>
<p:tagLst xmlns:a="http://schemas.openxmlformats.org/drawingml/2006/main" xmlns:r="http://schemas.openxmlformats.org/officeDocument/2006/relationships" xmlns:p="http://schemas.openxmlformats.org/presentationml/2006/main">
  <p:tag name="JAZZAPSOBJECTTYPE" val="coverlogomaxdimension"/>
</p:tagLst>
</file>

<file path=ppt/tags/tag275.xml><?xml version="1.0" encoding="utf-8"?>
<p:tagLst xmlns:a="http://schemas.openxmlformats.org/drawingml/2006/main" xmlns:r="http://schemas.openxmlformats.org/officeDocument/2006/relationships" xmlns:p="http://schemas.openxmlformats.org/presentationml/2006/main">
  <p:tag name="JAZZAPSOBJECTTYPE" val="coverlogospacer"/>
</p:tagLst>
</file>

<file path=ppt/tags/tag276.xml><?xml version="1.0" encoding="utf-8"?>
<p:tagLst xmlns:a="http://schemas.openxmlformats.org/drawingml/2006/main" xmlns:r="http://schemas.openxmlformats.org/officeDocument/2006/relationships" xmlns:p="http://schemas.openxmlformats.org/presentationml/2006/main">
  <p:tag name="JAZZAPSOBJECTTYPE" val="coverlogosectiondivider"/>
</p:tagLst>
</file>

<file path=ppt/tags/tag277.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coverbanklogo"/>
  <p:tag name="JAZZAPSRELATEDPLACEHOLDER" val="e32bf732-81ef-4c72-9a23-f1b1bd176760"/>
  <p:tag name="JAZZAPSOBJECTTOP" val="446.6118"/>
  <p:tag name="JAZZAPSOBJECTLEFT" val="28.31236"/>
  <p:tag name="JAZZAPSOBJECTWIDTH" val="155.87"/>
  <p:tag name="JAZZAPSOBJECTHEIGHT" val="40.26"/>
  <p:tag name="JAZZAPSASSET" val="{&quot;TagItem&quot;:{&quot;OriginalLeft&quot;:&quot;28.31252&quot;,&quot;OriginalTop&quot;:&quot;447.1893&quot;,&quot;OriginalWidth&quot;:&quot;325.3076&quot;,&quot;OriginalHeight&quot;:&quot;39.10504&quot;,&quot;OriginalParam&quot;:&quot;align:left;valign:hcenter;flow:right;reference:cover1&quot;,&quot;ObjectHashForSample&quot;:&quot;8d8b83b4bdb05c67752842c057e7afbe&quot;,&quot;JazzAPSAsset&quot;:&quot;Y&quot;}}"/>
</p:tagLst>
</file>

<file path=ppt/tags/tag27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7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8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8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8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8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84.xml><?xml version="1.0" encoding="utf-8"?>
<p:tagLst xmlns:a="http://schemas.openxmlformats.org/drawingml/2006/main" xmlns:r="http://schemas.openxmlformats.org/officeDocument/2006/relationships" xmlns:p="http://schemas.openxmlformats.org/presentationml/2006/main">
  <p:tag name="JAZZAPSOBJECTTYPE" val="coverlogosection"/>
  <p:tag name="JAZZAPSLOGOSECTIONID" val="91a43192-01e3-411f-abb2-8644f342e42f"/>
</p:tagLst>
</file>

<file path=ppt/tags/tag285.xml><?xml version="1.0" encoding="utf-8"?>
<p:tagLst xmlns:a="http://schemas.openxmlformats.org/drawingml/2006/main" xmlns:r="http://schemas.openxmlformats.org/officeDocument/2006/relationships" xmlns:p="http://schemas.openxmlformats.org/presentationml/2006/main">
  <p:tag name="JAZZAPSOBJECTTYPE" val="coverlogomaxdimension"/>
</p:tagLst>
</file>

<file path=ppt/tags/tag286.xml><?xml version="1.0" encoding="utf-8"?>
<p:tagLst xmlns:a="http://schemas.openxmlformats.org/drawingml/2006/main" xmlns:r="http://schemas.openxmlformats.org/officeDocument/2006/relationships" xmlns:p="http://schemas.openxmlformats.org/presentationml/2006/main">
  <p:tag name="JAZZAPSOBJECTTYPE" val="coverlogospacer"/>
</p:tagLst>
</file>

<file path=ppt/tags/tag287.xml><?xml version="1.0" encoding="utf-8"?>
<p:tagLst xmlns:a="http://schemas.openxmlformats.org/drawingml/2006/main" xmlns:r="http://schemas.openxmlformats.org/officeDocument/2006/relationships" xmlns:p="http://schemas.openxmlformats.org/presentationml/2006/main">
  <p:tag name="JAZZAPSOBJECTTYPE" val="coverlogosectiondivider"/>
</p:tagLst>
</file>

<file path=ppt/tags/tag288.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coverbanklogo"/>
  <p:tag name="JAZZAPSRELATEDPLACEHOLDER" val="26ff4f9e-30a1-4ad4-854b-7658ed4efa00"/>
  <p:tag name="JAZZAPSOBJECTTOP" val="525.165"/>
  <p:tag name="JAZZAPSOBJECTLEFT" val="28.07992"/>
  <p:tag name="JAZZAPSOBJECTWIDTH" val="155.87"/>
  <p:tag name="JAZZAPSOBJECTHEIGHT" val="40.26"/>
  <p:tag name="JAZZAPSASSET" val="{&quot;TagItem&quot;:{&quot;OriginalLeft&quot;:&quot;28.08&quot;,&quot;OriginalTop&quot;:&quot;526.32&quot;,&quot;OriginalWidth&quot;:&quot;325.3076&quot;,&quot;OriginalHeight&quot;:&quot;39.10504&quot;,&quot;OriginalParam&quot;:&quot;align:left;valign:bottom;flow:right;reference:cover1&quot;,&quot;ObjectHashForSample&quot;:&quot;8d8b83b4bdb05c67752842c057e7afbe&quot;,&quot;JazzAPSAsset&quot;:&quot;Y&quot;}}"/>
</p:tagLst>
</file>

<file path=ppt/tags/tag28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9.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insidebanklogo"/>
  <p:tag name="JAZZAPSRELATEDPLACEHOLDER" val="6efb3de2-0af5-45ab-97de-d16e72700a98"/>
  <p:tag name="JAZZAPSOBJECTTOP" val="28.07992"/>
  <p:tag name="JAZZAPSOBJECTLEFT" val="657.6001"/>
  <p:tag name="JAZZAPSOBJECTWIDTH" val="106.275"/>
  <p:tag name="JAZZAPSOBJECTHEIGHT" val="27.45"/>
  <p:tag name="JAZZAPSASSET" val="{&quot;TagItem&quot;:{&quot;OriginalLeft&quot;:&quot;430.1773&quot;,&quot;OriginalTop&quot;:&quot;28.08&quot;,&quot;OriginalWidth&quot;:&quot;333.6978&quot;,&quot;OriginalHeight&quot;:&quot;28.61291&quot;,&quot;OriginalParam&quot;:&quot;align:right;valign:top;flow:left;reference:insidepage1&quot;,&quot;ObjectHashForSample&quot;:&quot;1a72d0d9e582e9fbb40c34470b107bc9&quot;,&quot;JazzAPSAsset&quot;:&quot;Y&quot;}}"/>
</p:tagLst>
</file>

<file path=ppt/tags/tag290.xml><?xml version="1.0" encoding="utf-8"?>
<p:tagLst xmlns:a="http://schemas.openxmlformats.org/drawingml/2006/main" xmlns:r="http://schemas.openxmlformats.org/officeDocument/2006/relationships" xmlns:p="http://schemas.openxmlformats.org/presentationml/2006/main">
  <p:tag name="JAZZAPSOBJECTTYPE" val="coverstampsection"/>
  <p:tag name="JAZZAPSLOGOSECTIONID" val="f5bf755f-90bc-499c-b6c9-f38e22f9e0af"/>
</p:tagLst>
</file>

<file path=ppt/tags/tag29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9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9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9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95.xml><?xml version="1.0" encoding="utf-8"?>
<p:tagLst xmlns:a="http://schemas.openxmlformats.org/drawingml/2006/main" xmlns:r="http://schemas.openxmlformats.org/officeDocument/2006/relationships" xmlns:p="http://schemas.openxmlformats.org/presentationml/2006/main">
  <p:tag name="JAZZAPSOBJECTTYPE" val="coverstamp2shape"/>
</p:tagLst>
</file>

<file path=ppt/tags/tag296.xml><?xml version="1.0" encoding="utf-8"?>
<p:tagLst xmlns:a="http://schemas.openxmlformats.org/drawingml/2006/main" xmlns:r="http://schemas.openxmlformats.org/officeDocument/2006/relationships" xmlns:p="http://schemas.openxmlformats.org/presentationml/2006/main">
  <p:tag name="JAZZAPSOBJECTTYPE" val="coverstamp1shape"/>
</p:tagLst>
</file>

<file path=ppt/tags/tag297.xml><?xml version="1.0" encoding="utf-8"?>
<p:tagLst xmlns:a="http://schemas.openxmlformats.org/drawingml/2006/main" xmlns:r="http://schemas.openxmlformats.org/officeDocument/2006/relationships" xmlns:p="http://schemas.openxmlformats.org/presentationml/2006/main">
  <p:tag name="JAZZAPSOBJECTTYPE" val="coverstampspacer"/>
</p:tagLst>
</file>

<file path=ppt/tags/tag298.xml><?xml version="1.0" encoding="utf-8"?>
<p:tagLst xmlns:a="http://schemas.openxmlformats.org/drawingml/2006/main" xmlns:r="http://schemas.openxmlformats.org/officeDocument/2006/relationships" xmlns:p="http://schemas.openxmlformats.org/presentationml/2006/main">
  <p:tag name="JAZZAPSOBJECTTYPE" val="coverstampmaxdimension"/>
</p:tagLst>
</file>

<file path=ppt/tags/tag299.xml><?xml version="1.0" encoding="utf-8"?>
<p:tagLst xmlns:a="http://schemas.openxmlformats.org/drawingml/2006/main" xmlns:r="http://schemas.openxmlformats.org/officeDocument/2006/relationships" xmlns:p="http://schemas.openxmlformats.org/presentationml/2006/main">
  <p:tag name="JAZZAPSOBJECTTYPE" val="coverlogosection"/>
  <p:tag name="JAZZAPSLOGOSECTIONID" val="d99b6e17-36c4-4a48-949c-a7d89efbff4a"/>
</p:tagLst>
</file>

<file path=ppt/tags/tag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0.xml><?xml version="1.0" encoding="utf-8"?>
<p:tagLst xmlns:a="http://schemas.openxmlformats.org/drawingml/2006/main" xmlns:r="http://schemas.openxmlformats.org/officeDocument/2006/relationships" xmlns:p="http://schemas.openxmlformats.org/presentationml/2006/main">
  <p:tag name="JAZZAPSOBJECTTYPE" val="insidestampsection"/>
  <p:tag name="JAZZAPSLOGOSECTIONID" val="b4c047fe-eb48-4fe8-a942-31f29fc11cb5"/>
</p:tagLst>
</file>

<file path=ppt/tags/tag300.xml><?xml version="1.0" encoding="utf-8"?>
<p:tagLst xmlns:a="http://schemas.openxmlformats.org/drawingml/2006/main" xmlns:r="http://schemas.openxmlformats.org/officeDocument/2006/relationships" xmlns:p="http://schemas.openxmlformats.org/presentationml/2006/main">
  <p:tag name="JAZZAPSOBJECTTYPE" val="coverlogomaxdimension"/>
</p:tagLst>
</file>

<file path=ppt/tags/tag301.xml><?xml version="1.0" encoding="utf-8"?>
<p:tagLst xmlns:a="http://schemas.openxmlformats.org/drawingml/2006/main" xmlns:r="http://schemas.openxmlformats.org/officeDocument/2006/relationships" xmlns:p="http://schemas.openxmlformats.org/presentationml/2006/main">
  <p:tag name="JAZZAPSOBJECTTYPE" val="coverlogospacer"/>
</p:tagLst>
</file>

<file path=ppt/tags/tag302.xml><?xml version="1.0" encoding="utf-8"?>
<p:tagLst xmlns:a="http://schemas.openxmlformats.org/drawingml/2006/main" xmlns:r="http://schemas.openxmlformats.org/officeDocument/2006/relationships" xmlns:p="http://schemas.openxmlformats.org/presentationml/2006/main">
  <p:tag name="JAZZAPSOBJECTTYPE" val="coverlogosectiondivider"/>
</p:tagLst>
</file>

<file path=ppt/tags/tag303.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coverbanklogo"/>
  <p:tag name="JAZZAPSRELATEDPLACEHOLDER" val="366cac7c-27a9-42c1-b6e6-35ac8420623d"/>
  <p:tag name="JAZZAPSOBJECTTOP" val="525.165"/>
  <p:tag name="JAZZAPSOBJECTLEFT" val="28.07992"/>
  <p:tag name="JAZZAPSOBJECTWIDTH" val="155.87"/>
  <p:tag name="JAZZAPSOBJECTHEIGHT" val="40.26"/>
  <p:tag name="JAZZAPSASSET" val="{&quot;TagItem&quot;:{&quot;OriginalLeft&quot;:&quot;28.08&quot;,&quot;OriginalTop&quot;:&quot;526.32&quot;,&quot;OriginalWidth&quot;:&quot;325.3076&quot;,&quot;OriginalHeight&quot;:&quot;39.10504&quot;,&quot;OriginalParam&quot;:&quot;align:left;valign:bottom;flow:right;reference:cover1&quot;,&quot;ObjectHashForSample&quot;:&quot;8d8b83b4bdb05c67752842c057e7afbe&quot;,&quot;JazzAPSAsset&quot;:&quot;Y&quot;}}"/>
</p:tagLst>
</file>

<file path=ppt/tags/tag304.xml><?xml version="1.0" encoding="utf-8"?>
<p:tagLst xmlns:a="http://schemas.openxmlformats.org/drawingml/2006/main" xmlns:r="http://schemas.openxmlformats.org/officeDocument/2006/relationships" xmlns:p="http://schemas.openxmlformats.org/presentationml/2006/main">
  <p:tag name="JAZZAPSOBJECTTYPE" val="coverstampsection"/>
  <p:tag name="JAZZAPSLOGOSECTIONID" val="e781970b-6512-4df0-b45d-2404aef873a8"/>
</p:tagLst>
</file>

<file path=ppt/tags/tag30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0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0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0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09.xml><?xml version="1.0" encoding="utf-8"?>
<p:tagLst xmlns:a="http://schemas.openxmlformats.org/drawingml/2006/main" xmlns:r="http://schemas.openxmlformats.org/officeDocument/2006/relationships" xmlns:p="http://schemas.openxmlformats.org/presentationml/2006/main">
  <p:tag name="JAZZAPSOBJECTTYPE" val="coverlogosection"/>
  <p:tag name="JAZZAPSLOGOSECTIONID" val="f484f1a4-5da7-4096-9197-c1002a14d8d3"/>
</p:tagLst>
</file>

<file path=ppt/tags/tag3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10.xml><?xml version="1.0" encoding="utf-8"?>
<p:tagLst xmlns:a="http://schemas.openxmlformats.org/drawingml/2006/main" xmlns:r="http://schemas.openxmlformats.org/officeDocument/2006/relationships" xmlns:p="http://schemas.openxmlformats.org/presentationml/2006/main">
  <p:tag name="JAZZAPSOBJECTTYPE" val="coverlogomaxdimension"/>
</p:tagLst>
</file>

<file path=ppt/tags/tag311.xml><?xml version="1.0" encoding="utf-8"?>
<p:tagLst xmlns:a="http://schemas.openxmlformats.org/drawingml/2006/main" xmlns:r="http://schemas.openxmlformats.org/officeDocument/2006/relationships" xmlns:p="http://schemas.openxmlformats.org/presentationml/2006/main">
  <p:tag name="JAZZAPSOBJECTTYPE" val="coverlogospacer"/>
</p:tagLst>
</file>

<file path=ppt/tags/tag312.xml><?xml version="1.0" encoding="utf-8"?>
<p:tagLst xmlns:a="http://schemas.openxmlformats.org/drawingml/2006/main" xmlns:r="http://schemas.openxmlformats.org/officeDocument/2006/relationships" xmlns:p="http://schemas.openxmlformats.org/presentationml/2006/main">
  <p:tag name="JAZZAPSOBJECTTYPE" val="coverlogosectiondivider"/>
</p:tagLst>
</file>

<file path=ppt/tags/tag313.xml><?xml version="1.0" encoding="utf-8"?>
<p:tagLst xmlns:a="http://schemas.openxmlformats.org/drawingml/2006/main" xmlns:r="http://schemas.openxmlformats.org/officeDocument/2006/relationships" xmlns:p="http://schemas.openxmlformats.org/presentationml/2006/main">
  <p:tag name="JAZZAPSOBJECTTYPE" val="coverstampspacer"/>
</p:tagLst>
</file>

<file path=ppt/tags/tag314.xml><?xml version="1.0" encoding="utf-8"?>
<p:tagLst xmlns:a="http://schemas.openxmlformats.org/drawingml/2006/main" xmlns:r="http://schemas.openxmlformats.org/officeDocument/2006/relationships" xmlns:p="http://schemas.openxmlformats.org/presentationml/2006/main">
  <p:tag name="JAZZAPSOBJECTTYPE" val="coverstampmaxdimension"/>
</p:tagLst>
</file>

<file path=ppt/tags/tag315.xml><?xml version="1.0" encoding="utf-8"?>
<p:tagLst xmlns:a="http://schemas.openxmlformats.org/drawingml/2006/main" xmlns:r="http://schemas.openxmlformats.org/officeDocument/2006/relationships" xmlns:p="http://schemas.openxmlformats.org/presentationml/2006/main">
  <p:tag name="JAZZAPSOBJECTTYPE" val="coverstamp2shape"/>
</p:tagLst>
</file>

<file path=ppt/tags/tag316.xml><?xml version="1.0" encoding="utf-8"?>
<p:tagLst xmlns:a="http://schemas.openxmlformats.org/drawingml/2006/main" xmlns:r="http://schemas.openxmlformats.org/officeDocument/2006/relationships" xmlns:p="http://schemas.openxmlformats.org/presentationml/2006/main">
  <p:tag name="JAZZAPSOBJECTTYPE" val="coverstamp1shape"/>
</p:tagLst>
</file>

<file path=ppt/tags/tag317.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coverbanklogo"/>
  <p:tag name="JAZZAPSRELATEDPLACEHOLDER" val="0c9f5075-da19-4e2a-9a42-457d2d675023"/>
  <p:tag name="JAZZAPSOBJECTTOP" val="525.165"/>
  <p:tag name="JAZZAPSOBJECTLEFT" val="28.07992"/>
  <p:tag name="JAZZAPSOBJECTWIDTH" val="155.87"/>
  <p:tag name="JAZZAPSOBJECTHEIGHT" val="40.26"/>
  <p:tag name="JAZZAPSASSET" val="{&quot;TagItem&quot;:{&quot;OriginalLeft&quot;:&quot;28.08&quot;,&quot;OriginalTop&quot;:&quot;526.32&quot;,&quot;OriginalWidth&quot;:&quot;325.3076&quot;,&quot;OriginalHeight&quot;:&quot;39.10504&quot;,&quot;OriginalParam&quot;:&quot;align:left;valign:bottom;flow:right;reference:cover1&quot;,&quot;ObjectHashForSample&quot;:&quot;8d8b83b4bdb05c67752842c057e7afbe&quot;,&quot;JazzAPSAsset&quot;:&quot;Y&quot;}}"/>
</p:tagLst>
</file>

<file path=ppt/tags/tag31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1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2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2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2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2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2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2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26.xml><?xml version="1.0" encoding="utf-8"?>
<p:tagLst xmlns:a="http://schemas.openxmlformats.org/drawingml/2006/main" xmlns:r="http://schemas.openxmlformats.org/officeDocument/2006/relationships" xmlns:p="http://schemas.openxmlformats.org/presentationml/2006/main">
  <p:tag name="JAZZAPSOBJECTTYPE" val="coverlogosection"/>
  <p:tag name="JAZZAPSLOGOSECTIONID" val="4afc38f4-8f14-4c21-8538-8ed436453805"/>
</p:tagLst>
</file>

<file path=ppt/tags/tag327.xml><?xml version="1.0" encoding="utf-8"?>
<p:tagLst xmlns:a="http://schemas.openxmlformats.org/drawingml/2006/main" xmlns:r="http://schemas.openxmlformats.org/officeDocument/2006/relationships" xmlns:p="http://schemas.openxmlformats.org/presentationml/2006/main">
  <p:tag name="JAZZAPSOBJECTTYPE" val="coverlogomaxdimension"/>
</p:tagLst>
</file>

<file path=ppt/tags/tag328.xml><?xml version="1.0" encoding="utf-8"?>
<p:tagLst xmlns:a="http://schemas.openxmlformats.org/drawingml/2006/main" xmlns:r="http://schemas.openxmlformats.org/officeDocument/2006/relationships" xmlns:p="http://schemas.openxmlformats.org/presentationml/2006/main">
  <p:tag name="JAZZAPSOBJECTTYPE" val="coverlogospacer"/>
</p:tagLst>
</file>

<file path=ppt/tags/tag329.xml><?xml version="1.0" encoding="utf-8"?>
<p:tagLst xmlns:a="http://schemas.openxmlformats.org/drawingml/2006/main" xmlns:r="http://schemas.openxmlformats.org/officeDocument/2006/relationships" xmlns:p="http://schemas.openxmlformats.org/presentationml/2006/main">
  <p:tag name="JAZZAPSOBJECTTYPE" val="coverlogosectiondivider"/>
</p:tagLst>
</file>

<file path=ppt/tags/tag33.xml><?xml version="1.0" encoding="utf-8"?>
<p:tagLst xmlns:a="http://schemas.openxmlformats.org/drawingml/2006/main" xmlns:r="http://schemas.openxmlformats.org/officeDocument/2006/relationships" xmlns:p="http://schemas.openxmlformats.org/presentationml/2006/main">
  <p:tag name="JAZZAPSOBJECTTYPE" val="insidelogosection"/>
  <p:tag name="JAZZAPSLOGOSECTIONID" val="93da6710-00e9-43ce-b9ec-e40e8e43f6e8"/>
</p:tagLst>
</file>

<file path=ppt/tags/tag330.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coverbanklogo"/>
  <p:tag name="JAZZAPSRELATEDPLACEHOLDER" val="7cdf4d64-6357-4dd8-902e-5c8a1d4a6354"/>
  <p:tag name="JAZZAPSOBJECTTOP" val="446.6118"/>
  <p:tag name="JAZZAPSOBJECTLEFT" val="28.31236"/>
  <p:tag name="JAZZAPSOBJECTWIDTH" val="155.87"/>
  <p:tag name="JAZZAPSOBJECTHEIGHT" val="40.26"/>
  <p:tag name="JAZZAPSASSET" val="{&quot;TagItem&quot;:{&quot;OriginalLeft&quot;:&quot;28.31252&quot;,&quot;OriginalTop&quot;:&quot;447.1893&quot;,&quot;OriginalWidth&quot;:&quot;325.3076&quot;,&quot;OriginalHeight&quot;:&quot;39.10504&quot;,&quot;OriginalParam&quot;:&quot;align:left;valign:hcenter;flow:right;reference:cover1&quot;,&quot;ObjectHashForSample&quot;:&quot;8d8b83b4bdb05c67752842c057e7afbe&quot;,&quot;JazzAPSAsset&quot;:&quot;Y&quot;}}"/>
</p:tagLst>
</file>

<file path=ppt/tags/tag33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32.xml><?xml version="1.0" encoding="utf-8"?>
<p:tagLst xmlns:a="http://schemas.openxmlformats.org/drawingml/2006/main" xmlns:r="http://schemas.openxmlformats.org/officeDocument/2006/relationships" xmlns:p="http://schemas.openxmlformats.org/presentationml/2006/main">
  <p:tag name="JAZZAPSOBJECTTYPE" val="coverstampsection"/>
  <p:tag name="JAZZAPSLOGOSECTIONID" val="2b53bca8-e829-46b7-af9a-711976b25421"/>
</p:tagLst>
</file>

<file path=ppt/tags/tag33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3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3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3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37.xml><?xml version="1.0" encoding="utf-8"?>
<p:tagLst xmlns:a="http://schemas.openxmlformats.org/drawingml/2006/main" xmlns:r="http://schemas.openxmlformats.org/officeDocument/2006/relationships" xmlns:p="http://schemas.openxmlformats.org/presentationml/2006/main">
  <p:tag name="JAZZAPSOBJECTTYPE" val="coverlogosection"/>
  <p:tag name="JAZZAPSLOGOSECTIONID" val="5412ec07-cfdb-4405-925b-c75592d0d7f5"/>
</p:tagLst>
</file>

<file path=ppt/tags/tag338.xml><?xml version="1.0" encoding="utf-8"?>
<p:tagLst xmlns:a="http://schemas.openxmlformats.org/drawingml/2006/main" xmlns:r="http://schemas.openxmlformats.org/officeDocument/2006/relationships" xmlns:p="http://schemas.openxmlformats.org/presentationml/2006/main">
  <p:tag name="JAZZAPSOBJECTTYPE" val="coverlogomaxdimension"/>
</p:tagLst>
</file>

<file path=ppt/tags/tag339.xml><?xml version="1.0" encoding="utf-8"?>
<p:tagLst xmlns:a="http://schemas.openxmlformats.org/drawingml/2006/main" xmlns:r="http://schemas.openxmlformats.org/officeDocument/2006/relationships" xmlns:p="http://schemas.openxmlformats.org/presentationml/2006/main">
  <p:tag name="JAZZAPSOBJECTTYPE" val="coverlogospacer"/>
</p:tagLst>
</file>

<file path=ppt/tags/tag34.xml><?xml version="1.0" encoding="utf-8"?>
<p:tagLst xmlns:a="http://schemas.openxmlformats.org/drawingml/2006/main" xmlns:r="http://schemas.openxmlformats.org/officeDocument/2006/relationships" xmlns:p="http://schemas.openxmlformats.org/presentationml/2006/main">
  <p:tag name="JAZZAPSOBJECTTYPE" val="insidelogomaxdimension"/>
</p:tagLst>
</file>

<file path=ppt/tags/tag340.xml><?xml version="1.0" encoding="utf-8"?>
<p:tagLst xmlns:a="http://schemas.openxmlformats.org/drawingml/2006/main" xmlns:r="http://schemas.openxmlformats.org/officeDocument/2006/relationships" xmlns:p="http://schemas.openxmlformats.org/presentationml/2006/main">
  <p:tag name="JAZZAPSOBJECTTYPE" val="coverlogosectiondivider"/>
</p:tagLst>
</file>

<file path=ppt/tags/tag341.xml><?xml version="1.0" encoding="utf-8"?>
<p:tagLst xmlns:a="http://schemas.openxmlformats.org/drawingml/2006/main" xmlns:r="http://schemas.openxmlformats.org/officeDocument/2006/relationships" xmlns:p="http://schemas.openxmlformats.org/presentationml/2006/main">
  <p:tag name="JAZZAPSOBJECTTYPE" val="coverstampspacer"/>
</p:tagLst>
</file>

<file path=ppt/tags/tag342.xml><?xml version="1.0" encoding="utf-8"?>
<p:tagLst xmlns:a="http://schemas.openxmlformats.org/drawingml/2006/main" xmlns:r="http://schemas.openxmlformats.org/officeDocument/2006/relationships" xmlns:p="http://schemas.openxmlformats.org/presentationml/2006/main">
  <p:tag name="JAZZAPSOBJECTTYPE" val="coverstampmaxdimension"/>
</p:tagLst>
</file>

<file path=ppt/tags/tag343.xml><?xml version="1.0" encoding="utf-8"?>
<p:tagLst xmlns:a="http://schemas.openxmlformats.org/drawingml/2006/main" xmlns:r="http://schemas.openxmlformats.org/officeDocument/2006/relationships" xmlns:p="http://schemas.openxmlformats.org/presentationml/2006/main">
  <p:tag name="JAZZAPSOBJECTTYPE" val="coverstamp2shape"/>
</p:tagLst>
</file>

<file path=ppt/tags/tag344.xml><?xml version="1.0" encoding="utf-8"?>
<p:tagLst xmlns:a="http://schemas.openxmlformats.org/drawingml/2006/main" xmlns:r="http://schemas.openxmlformats.org/officeDocument/2006/relationships" xmlns:p="http://schemas.openxmlformats.org/presentationml/2006/main">
  <p:tag name="JAZZAPSOBJECTTYPE" val="coverstamp1shape"/>
</p:tagLst>
</file>

<file path=ppt/tags/tag345.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coverbanklogo"/>
  <p:tag name="JAZZAPSRELATEDPLACEHOLDER" val="e2ef7bd6-0872-4787-aaa1-1e6d55a4325f"/>
  <p:tag name="JAZZAPSOBJECTTOP" val="525.165"/>
  <p:tag name="JAZZAPSOBJECTLEFT" val="28.07992"/>
  <p:tag name="JAZZAPSOBJECTWIDTH" val="155.87"/>
  <p:tag name="JAZZAPSOBJECTHEIGHT" val="40.26"/>
  <p:tag name="JAZZAPSASSET" val="{&quot;TagItem&quot;:{&quot;OriginalLeft&quot;:&quot;28.08&quot;,&quot;OriginalTop&quot;:&quot;526.32&quot;,&quot;OriginalWidth&quot;:&quot;325.3076&quot;,&quot;OriginalHeight&quot;:&quot;39.10504&quot;,&quot;OriginalParam&quot;:&quot;align:left;valign:bottom;flow:right;reference:cover1&quot;,&quot;ObjectHashForSample&quot;:&quot;8d8b83b4bdb05c67752842c057e7afbe&quot;,&quot;JazzAPSAsset&quot;:&quot;Y&quot;}}"/>
</p:tagLst>
</file>

<file path=ppt/tags/tag346.xml><?xml version="1.0" encoding="utf-8"?>
<p:tagLst xmlns:a="http://schemas.openxmlformats.org/drawingml/2006/main" xmlns:r="http://schemas.openxmlformats.org/officeDocument/2006/relationships" xmlns:p="http://schemas.openxmlformats.org/presentationml/2006/main">
  <p:tag name="JAZZAPSOBJECTTYPE" val="coverstampsection"/>
  <p:tag name="JAZZAPSLOGOSECTIONID" val="68dda20d-007e-4094-8087-bf4826b18e18"/>
</p:tagLst>
</file>

<file path=ppt/tags/tag34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4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4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5.xml><?xml version="1.0" encoding="utf-8"?>
<p:tagLst xmlns:a="http://schemas.openxmlformats.org/drawingml/2006/main" xmlns:r="http://schemas.openxmlformats.org/officeDocument/2006/relationships" xmlns:p="http://schemas.openxmlformats.org/presentationml/2006/main">
  <p:tag name="JAZZAPSOBJECTTYPE" val="insidelogospacer"/>
</p:tagLst>
</file>

<file path=ppt/tags/tag35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51.xml><?xml version="1.0" encoding="utf-8"?>
<p:tagLst xmlns:a="http://schemas.openxmlformats.org/drawingml/2006/main" xmlns:r="http://schemas.openxmlformats.org/officeDocument/2006/relationships" xmlns:p="http://schemas.openxmlformats.org/presentationml/2006/main">
  <p:tag name="JAZZAPSOBJECTTYPE" val="coverlogosection"/>
  <p:tag name="JAZZAPSLOGOSECTIONID" val="433440b4-257a-4abb-b746-19691a4274a7"/>
</p:tagLst>
</file>

<file path=ppt/tags/tag352.xml><?xml version="1.0" encoding="utf-8"?>
<p:tagLst xmlns:a="http://schemas.openxmlformats.org/drawingml/2006/main" xmlns:r="http://schemas.openxmlformats.org/officeDocument/2006/relationships" xmlns:p="http://schemas.openxmlformats.org/presentationml/2006/main">
  <p:tag name="JAZZAPSOBJECTTYPE" val="coverlogomaxdimension"/>
</p:tagLst>
</file>

<file path=ppt/tags/tag353.xml><?xml version="1.0" encoding="utf-8"?>
<p:tagLst xmlns:a="http://schemas.openxmlformats.org/drawingml/2006/main" xmlns:r="http://schemas.openxmlformats.org/officeDocument/2006/relationships" xmlns:p="http://schemas.openxmlformats.org/presentationml/2006/main">
  <p:tag name="JAZZAPSOBJECTTYPE" val="coverlogospacer"/>
</p:tagLst>
</file>

<file path=ppt/tags/tag354.xml><?xml version="1.0" encoding="utf-8"?>
<p:tagLst xmlns:a="http://schemas.openxmlformats.org/drawingml/2006/main" xmlns:r="http://schemas.openxmlformats.org/officeDocument/2006/relationships" xmlns:p="http://schemas.openxmlformats.org/presentationml/2006/main">
  <p:tag name="JAZZAPSOBJECTTYPE" val="coverlogosectiondivider"/>
</p:tagLst>
</file>

<file path=ppt/tags/tag355.xml><?xml version="1.0" encoding="utf-8"?>
<p:tagLst xmlns:a="http://schemas.openxmlformats.org/drawingml/2006/main" xmlns:r="http://schemas.openxmlformats.org/officeDocument/2006/relationships" xmlns:p="http://schemas.openxmlformats.org/presentationml/2006/main">
  <p:tag name="JAZZAPSOBJECTTYPE" val="coverstampspacer"/>
</p:tagLst>
</file>

<file path=ppt/tags/tag356.xml><?xml version="1.0" encoding="utf-8"?>
<p:tagLst xmlns:a="http://schemas.openxmlformats.org/drawingml/2006/main" xmlns:r="http://schemas.openxmlformats.org/officeDocument/2006/relationships" xmlns:p="http://schemas.openxmlformats.org/presentationml/2006/main">
  <p:tag name="JAZZAPSOBJECTTYPE" val="coverstampmaxdimension"/>
</p:tagLst>
</file>

<file path=ppt/tags/tag35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58.xml><?xml version="1.0" encoding="utf-8"?>
<p:tagLst xmlns:a="http://schemas.openxmlformats.org/drawingml/2006/main" xmlns:r="http://schemas.openxmlformats.org/officeDocument/2006/relationships" xmlns:p="http://schemas.openxmlformats.org/presentationml/2006/main">
  <p:tag name="JAZZAPSOBJECTTYPE" val="coverstamp2shape"/>
</p:tagLst>
</file>

<file path=ppt/tags/tag359.xml><?xml version="1.0" encoding="utf-8"?>
<p:tagLst xmlns:a="http://schemas.openxmlformats.org/drawingml/2006/main" xmlns:r="http://schemas.openxmlformats.org/officeDocument/2006/relationships" xmlns:p="http://schemas.openxmlformats.org/presentationml/2006/main">
  <p:tag name="JAZZAPSOBJECTTYPE" val="coverstamp1shape"/>
</p:tagLst>
</file>

<file path=ppt/tags/tag36.xml><?xml version="1.0" encoding="utf-8"?>
<p:tagLst xmlns:a="http://schemas.openxmlformats.org/drawingml/2006/main" xmlns:r="http://schemas.openxmlformats.org/officeDocument/2006/relationships" xmlns:p="http://schemas.openxmlformats.org/presentationml/2006/main">
  <p:tag name="JAZZAPSOBJECTTYPE" val="insidelogosectiondivider"/>
</p:tagLst>
</file>

<file path=ppt/tags/tag360.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coverbanklogo"/>
  <p:tag name="JAZZAPSRELATEDPLACEHOLDER" val="8af47e08-cf2e-4e07-bb90-480e50f9f80a"/>
  <p:tag name="JAZZAPSOBJECTTOP" val="525.165"/>
  <p:tag name="JAZZAPSOBJECTLEFT" val="28.07992"/>
  <p:tag name="JAZZAPSOBJECTWIDTH" val="155.87"/>
  <p:tag name="JAZZAPSOBJECTHEIGHT" val="40.26"/>
  <p:tag name="JAZZAPSASSET" val="{&quot;TagItem&quot;:{&quot;OriginalLeft&quot;:&quot;28.08&quot;,&quot;OriginalTop&quot;:&quot;526.32&quot;,&quot;OriginalWidth&quot;:&quot;325.3076&quot;,&quot;OriginalHeight&quot;:&quot;39.10504&quot;,&quot;OriginalParam&quot;:&quot;align:left;valign:bottom;flow:right;reference:cover1&quot;,&quot;ObjectHashForSample&quot;:&quot;8d8b83b4bdb05c67752842c057e7afbe&quot;,&quot;JazzAPSAsset&quot;:&quot;Y&quot;}}"/>
</p:tagLst>
</file>

<file path=ppt/tags/tag361.xml><?xml version="1.0" encoding="utf-8"?>
<p:tagLst xmlns:a="http://schemas.openxmlformats.org/drawingml/2006/main" xmlns:r="http://schemas.openxmlformats.org/officeDocument/2006/relationships" xmlns:p="http://schemas.openxmlformats.org/presentationml/2006/main">
  <p:tag name="JAZZAPSOBJECTTYPE" val="insidestampsection"/>
  <p:tag name="JAZZAPSLOGOSECTIONID" val="c51a6905-3271-4564-a568-efd8cdccb865"/>
</p:tagLst>
</file>

<file path=ppt/tags/tag36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6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6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6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6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67.xml><?xml version="1.0" encoding="utf-8"?>
<p:tagLst xmlns:a="http://schemas.openxmlformats.org/drawingml/2006/main" xmlns:r="http://schemas.openxmlformats.org/officeDocument/2006/relationships" xmlns:p="http://schemas.openxmlformats.org/presentationml/2006/main">
  <p:tag name="JAZZAPSOBJECTTYPE" val="insidelogosection"/>
  <p:tag name="JAZZAPSLOGOSECTIONID" val="0552f263-8664-4a74-b3d9-d35ee727bdd4"/>
</p:tagLst>
</file>

<file path=ppt/tags/tag368.xml><?xml version="1.0" encoding="utf-8"?>
<p:tagLst xmlns:a="http://schemas.openxmlformats.org/drawingml/2006/main" xmlns:r="http://schemas.openxmlformats.org/officeDocument/2006/relationships" xmlns:p="http://schemas.openxmlformats.org/presentationml/2006/main">
  <p:tag name="JAZZAPSOBJECTTYPE" val="insidelogomaxdimension"/>
</p:tagLst>
</file>

<file path=ppt/tags/tag369.xml><?xml version="1.0" encoding="utf-8"?>
<p:tagLst xmlns:a="http://schemas.openxmlformats.org/drawingml/2006/main" xmlns:r="http://schemas.openxmlformats.org/officeDocument/2006/relationships" xmlns:p="http://schemas.openxmlformats.org/presentationml/2006/main">
  <p:tag name="JAZZAPSOBJECTTYPE" val="insidelogospacer"/>
</p:tagLst>
</file>

<file path=ppt/tags/tag37.xml><?xml version="1.0" encoding="utf-8"?>
<p:tagLst xmlns:a="http://schemas.openxmlformats.org/drawingml/2006/main" xmlns:r="http://schemas.openxmlformats.org/officeDocument/2006/relationships" xmlns:p="http://schemas.openxmlformats.org/presentationml/2006/main">
  <p:tag name="JAZZAPSOBJECTTYPE" val="insidestampspacer"/>
</p:tagLst>
</file>

<file path=ppt/tags/tag370.xml><?xml version="1.0" encoding="utf-8"?>
<p:tagLst xmlns:a="http://schemas.openxmlformats.org/drawingml/2006/main" xmlns:r="http://schemas.openxmlformats.org/officeDocument/2006/relationships" xmlns:p="http://schemas.openxmlformats.org/presentationml/2006/main">
  <p:tag name="JAZZAPSOBJECTTYPE" val="insidelogosectiondivider"/>
</p:tagLst>
</file>

<file path=ppt/tags/tag371.xml><?xml version="1.0" encoding="utf-8"?>
<p:tagLst xmlns:a="http://schemas.openxmlformats.org/drawingml/2006/main" xmlns:r="http://schemas.openxmlformats.org/officeDocument/2006/relationships" xmlns:p="http://schemas.openxmlformats.org/presentationml/2006/main">
  <p:tag name="JAZZAPSOBJECTTYPE" val="insidestampspacer"/>
</p:tagLst>
</file>

<file path=ppt/tags/tag372.xml><?xml version="1.0" encoding="utf-8"?>
<p:tagLst xmlns:a="http://schemas.openxmlformats.org/drawingml/2006/main" xmlns:r="http://schemas.openxmlformats.org/officeDocument/2006/relationships" xmlns:p="http://schemas.openxmlformats.org/presentationml/2006/main">
  <p:tag name="JAZZAPSOBJECTTYPE" val="insidestampmaxdimension"/>
</p:tagLst>
</file>

<file path=ppt/tags/tag373.xml><?xml version="1.0" encoding="utf-8"?>
<p:tagLst xmlns:a="http://schemas.openxmlformats.org/drawingml/2006/main" xmlns:r="http://schemas.openxmlformats.org/officeDocument/2006/relationships" xmlns:p="http://schemas.openxmlformats.org/presentationml/2006/main">
  <p:tag name="JAZZAPSOBJECTTYPE" val="insidestamp1shape"/>
</p:tagLst>
</file>

<file path=ppt/tags/tag374.xml><?xml version="1.0" encoding="utf-8"?>
<p:tagLst xmlns:a="http://schemas.openxmlformats.org/drawingml/2006/main" xmlns:r="http://schemas.openxmlformats.org/officeDocument/2006/relationships" xmlns:p="http://schemas.openxmlformats.org/presentationml/2006/main">
  <p:tag name="JAZZAPSOBJECTTYPE" val="insidestamp2shape"/>
</p:tagLst>
</file>

<file path=ppt/tags/tag375.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insidebanklogo"/>
  <p:tag name="JAZZAPSRELATEDPLACEHOLDER" val="fb4c1675-0ab3-490c-8fc0-165938a5ceb3"/>
  <p:tag name="JAZZAPSOBJECTTOP" val="28.07992"/>
  <p:tag name="JAZZAPSOBJECTLEFT" val="657.6001"/>
  <p:tag name="JAZZAPSOBJECTWIDTH" val="106.275"/>
  <p:tag name="JAZZAPSOBJECTHEIGHT" val="27.45"/>
  <p:tag name="JAZZAPSASSET" val="{&quot;TagItem&quot;:{&quot;OriginalLeft&quot;:&quot;430.1773&quot;,&quot;OriginalTop&quot;:&quot;28.08&quot;,&quot;OriginalWidth&quot;:&quot;333.6978&quot;,&quot;OriginalHeight&quot;:&quot;28.61291&quot;,&quot;OriginalParam&quot;:&quot;align:right;valign:top;flow:left;reference:insidepage1&quot;,&quot;ObjectHashForSample&quot;:&quot;ac2eb3209ce10fa5c7354f4341d75499&quot;,&quot;JazzAPSAsset&quot;:&quot;Y&quot;}}"/>
</p:tagLst>
</file>

<file path=ppt/tags/tag376.xml><?xml version="1.0" encoding="utf-8"?>
<p:tagLst xmlns:a="http://schemas.openxmlformats.org/drawingml/2006/main" xmlns:r="http://schemas.openxmlformats.org/officeDocument/2006/relationships" xmlns:p="http://schemas.openxmlformats.org/presentationml/2006/main">
  <p:tag name="JAZZAPSOBJECTTYPE" val="insidestampsection"/>
  <p:tag name="JAZZAPSLOGOSECTIONID" val="c51a6905-3271-4564-a568-efd8cdccb865"/>
</p:tagLst>
</file>

<file path=ppt/tags/tag37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78.xml><?xml version="1.0" encoding="utf-8"?>
<p:tagLst xmlns:a="http://schemas.openxmlformats.org/drawingml/2006/main" xmlns:r="http://schemas.openxmlformats.org/officeDocument/2006/relationships" xmlns:p="http://schemas.openxmlformats.org/presentationml/2006/main">
  <p:tag name="JAZZAPSOBJECTTYPE" val="insidelogosection"/>
  <p:tag name="JAZZAPSLOGOSECTIONID" val="0552f263-8664-4a74-b3d9-d35ee727bdd4"/>
</p:tagLst>
</file>

<file path=ppt/tags/tag379.xml><?xml version="1.0" encoding="utf-8"?>
<p:tagLst xmlns:a="http://schemas.openxmlformats.org/drawingml/2006/main" xmlns:r="http://schemas.openxmlformats.org/officeDocument/2006/relationships" xmlns:p="http://schemas.openxmlformats.org/presentationml/2006/main">
  <p:tag name="JAZZAPSOBJECTTYPE" val="insidelogomaxdimension"/>
</p:tagLst>
</file>

<file path=ppt/tags/tag38.xml><?xml version="1.0" encoding="utf-8"?>
<p:tagLst xmlns:a="http://schemas.openxmlformats.org/drawingml/2006/main" xmlns:r="http://schemas.openxmlformats.org/officeDocument/2006/relationships" xmlns:p="http://schemas.openxmlformats.org/presentationml/2006/main">
  <p:tag name="JAZZAPSOBJECTTYPE" val="insidestampmaxdimension"/>
</p:tagLst>
</file>

<file path=ppt/tags/tag380.xml><?xml version="1.0" encoding="utf-8"?>
<p:tagLst xmlns:a="http://schemas.openxmlformats.org/drawingml/2006/main" xmlns:r="http://schemas.openxmlformats.org/officeDocument/2006/relationships" xmlns:p="http://schemas.openxmlformats.org/presentationml/2006/main">
  <p:tag name="JAZZAPSOBJECTTYPE" val="insidelogospacer"/>
</p:tagLst>
</file>

<file path=ppt/tags/tag381.xml><?xml version="1.0" encoding="utf-8"?>
<p:tagLst xmlns:a="http://schemas.openxmlformats.org/drawingml/2006/main" xmlns:r="http://schemas.openxmlformats.org/officeDocument/2006/relationships" xmlns:p="http://schemas.openxmlformats.org/presentationml/2006/main">
  <p:tag name="JAZZAPSOBJECTTYPE" val="insidelogosectiondivider"/>
</p:tagLst>
</file>

<file path=ppt/tags/tag382.xml><?xml version="1.0" encoding="utf-8"?>
<p:tagLst xmlns:a="http://schemas.openxmlformats.org/drawingml/2006/main" xmlns:r="http://schemas.openxmlformats.org/officeDocument/2006/relationships" xmlns:p="http://schemas.openxmlformats.org/presentationml/2006/main">
  <p:tag name="JAZZAPSOBJECTTYPE" val="insidestampspacer"/>
</p:tagLst>
</file>

<file path=ppt/tags/tag383.xml><?xml version="1.0" encoding="utf-8"?>
<p:tagLst xmlns:a="http://schemas.openxmlformats.org/drawingml/2006/main" xmlns:r="http://schemas.openxmlformats.org/officeDocument/2006/relationships" xmlns:p="http://schemas.openxmlformats.org/presentationml/2006/main">
  <p:tag name="JAZZAPSOBJECTTYPE" val="insidestampmaxdimension"/>
</p:tagLst>
</file>

<file path=ppt/tags/tag384.xml><?xml version="1.0" encoding="utf-8"?>
<p:tagLst xmlns:a="http://schemas.openxmlformats.org/drawingml/2006/main" xmlns:r="http://schemas.openxmlformats.org/officeDocument/2006/relationships" xmlns:p="http://schemas.openxmlformats.org/presentationml/2006/main">
  <p:tag name="JAZZAPSOBJECTTYPE" val="insidestamp1shape"/>
</p:tagLst>
</file>

<file path=ppt/tags/tag385.xml><?xml version="1.0" encoding="utf-8"?>
<p:tagLst xmlns:a="http://schemas.openxmlformats.org/drawingml/2006/main" xmlns:r="http://schemas.openxmlformats.org/officeDocument/2006/relationships" xmlns:p="http://schemas.openxmlformats.org/presentationml/2006/main">
  <p:tag name="JAZZAPSOBJECTTYPE" val="insidestamp2shape"/>
</p:tagLst>
</file>

<file path=ppt/tags/tag386.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insidebanklogo"/>
  <p:tag name="JAZZAPSRELATEDPLACEHOLDER" val="fb4c1675-0ab3-490c-8fc0-165938a5ceb3"/>
  <p:tag name="JAZZAPSOBJECTTOP" val="28.07992"/>
  <p:tag name="JAZZAPSOBJECTLEFT" val="657.6001"/>
  <p:tag name="JAZZAPSOBJECTWIDTH" val="106.275"/>
  <p:tag name="JAZZAPSOBJECTHEIGHT" val="27.45"/>
  <p:tag name="JAZZAPSASSET" val="{&quot;TagItem&quot;:{&quot;OriginalLeft&quot;:&quot;430.1773&quot;,&quot;OriginalTop&quot;:&quot;28.08&quot;,&quot;OriginalWidth&quot;:&quot;333.6978&quot;,&quot;OriginalHeight&quot;:&quot;28.61291&quot;,&quot;OriginalParam&quot;:&quot;align:right;valign:top;flow:left;reference:insidepage1&quot;,&quot;ObjectHashForSample&quot;:&quot;ac2eb3209ce10fa5c7354f4341d75499&quot;,&quot;JazzAPSAsset&quot;:&quot;Y&quot;}}"/>
</p:tagLst>
</file>

<file path=ppt/tags/tag387.xml><?xml version="1.0" encoding="utf-8"?>
<p:tagLst xmlns:a="http://schemas.openxmlformats.org/drawingml/2006/main" xmlns:r="http://schemas.openxmlformats.org/officeDocument/2006/relationships" xmlns:p="http://schemas.openxmlformats.org/presentationml/2006/main">
  <p:tag name="JAZZAPSOBJECTTYPE" val="insidestampsection"/>
  <p:tag name="JAZZAPSLOGOSECTIONID" val="c51a6905-3271-4564-a568-efd8cdccb865"/>
</p:tagLst>
</file>

<file path=ppt/tags/tag38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89.xml><?xml version="1.0" encoding="utf-8"?>
<p:tagLst xmlns:a="http://schemas.openxmlformats.org/drawingml/2006/main" xmlns:r="http://schemas.openxmlformats.org/officeDocument/2006/relationships" xmlns:p="http://schemas.openxmlformats.org/presentationml/2006/main">
  <p:tag name="JAZZAPSOBJECTTYPE" val="insidelogosection"/>
  <p:tag name="JAZZAPSLOGOSECTIONID" val="0552f263-8664-4a74-b3d9-d35ee727bdd4"/>
</p:tagLst>
</file>

<file path=ppt/tags/tag39.xml><?xml version="1.0" encoding="utf-8"?>
<p:tagLst xmlns:a="http://schemas.openxmlformats.org/drawingml/2006/main" xmlns:r="http://schemas.openxmlformats.org/officeDocument/2006/relationships" xmlns:p="http://schemas.openxmlformats.org/presentationml/2006/main">
  <p:tag name="JAZZAPSOBJECTTYPE" val="insidestamp1shape"/>
</p:tagLst>
</file>

<file path=ppt/tags/tag390.xml><?xml version="1.0" encoding="utf-8"?>
<p:tagLst xmlns:a="http://schemas.openxmlformats.org/drawingml/2006/main" xmlns:r="http://schemas.openxmlformats.org/officeDocument/2006/relationships" xmlns:p="http://schemas.openxmlformats.org/presentationml/2006/main">
  <p:tag name="JAZZAPSOBJECTTYPE" val="insidelogomaxdimension"/>
</p:tagLst>
</file>

<file path=ppt/tags/tag391.xml><?xml version="1.0" encoding="utf-8"?>
<p:tagLst xmlns:a="http://schemas.openxmlformats.org/drawingml/2006/main" xmlns:r="http://schemas.openxmlformats.org/officeDocument/2006/relationships" xmlns:p="http://schemas.openxmlformats.org/presentationml/2006/main">
  <p:tag name="JAZZAPSOBJECTTYPE" val="insidelogospacer"/>
</p:tagLst>
</file>

<file path=ppt/tags/tag392.xml><?xml version="1.0" encoding="utf-8"?>
<p:tagLst xmlns:a="http://schemas.openxmlformats.org/drawingml/2006/main" xmlns:r="http://schemas.openxmlformats.org/officeDocument/2006/relationships" xmlns:p="http://schemas.openxmlformats.org/presentationml/2006/main">
  <p:tag name="JAZZAPSOBJECTTYPE" val="insidelogosectiondivider"/>
</p:tagLst>
</file>

<file path=ppt/tags/tag393.xml><?xml version="1.0" encoding="utf-8"?>
<p:tagLst xmlns:a="http://schemas.openxmlformats.org/drawingml/2006/main" xmlns:r="http://schemas.openxmlformats.org/officeDocument/2006/relationships" xmlns:p="http://schemas.openxmlformats.org/presentationml/2006/main">
  <p:tag name="JAZZAPSOBJECTTYPE" val="insidestampspacer"/>
</p:tagLst>
</file>

<file path=ppt/tags/tag394.xml><?xml version="1.0" encoding="utf-8"?>
<p:tagLst xmlns:a="http://schemas.openxmlformats.org/drawingml/2006/main" xmlns:r="http://schemas.openxmlformats.org/officeDocument/2006/relationships" xmlns:p="http://schemas.openxmlformats.org/presentationml/2006/main">
  <p:tag name="JAZZAPSOBJECTTYPE" val="insidestampmaxdimension"/>
</p:tagLst>
</file>

<file path=ppt/tags/tag395.xml><?xml version="1.0" encoding="utf-8"?>
<p:tagLst xmlns:a="http://schemas.openxmlformats.org/drawingml/2006/main" xmlns:r="http://schemas.openxmlformats.org/officeDocument/2006/relationships" xmlns:p="http://schemas.openxmlformats.org/presentationml/2006/main">
  <p:tag name="JAZZAPSOBJECTTYPE" val="insidestamp1shape"/>
</p:tagLst>
</file>

<file path=ppt/tags/tag396.xml><?xml version="1.0" encoding="utf-8"?>
<p:tagLst xmlns:a="http://schemas.openxmlformats.org/drawingml/2006/main" xmlns:r="http://schemas.openxmlformats.org/officeDocument/2006/relationships" xmlns:p="http://schemas.openxmlformats.org/presentationml/2006/main">
  <p:tag name="JAZZAPSOBJECTTYPE" val="insidestamp2shape"/>
</p:tagLst>
</file>

<file path=ppt/tags/tag39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9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9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4.xml><?xml version="1.0" encoding="utf-8"?>
<p:tagLst xmlns:a="http://schemas.openxmlformats.org/drawingml/2006/main" xmlns:r="http://schemas.openxmlformats.org/officeDocument/2006/relationships" xmlns:p="http://schemas.openxmlformats.org/presentationml/2006/main">
  <p:tag name="JAZZAPSOBJECTTYPE" val="insidestamp1shape"/>
</p:tagLst>
</file>

<file path=ppt/tags/tag40.xml><?xml version="1.0" encoding="utf-8"?>
<p:tagLst xmlns:a="http://schemas.openxmlformats.org/drawingml/2006/main" xmlns:r="http://schemas.openxmlformats.org/officeDocument/2006/relationships" xmlns:p="http://schemas.openxmlformats.org/presentationml/2006/main">
  <p:tag name="JAZZAPSOBJECTTYPE" val="insidestamp2shape"/>
</p:tagLst>
</file>

<file path=ppt/tags/tag40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40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40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40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40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405.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06.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0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4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43.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insidebanklogo"/>
  <p:tag name="JAZZAPSRELATEDPLACEHOLDER" val="0dde3fb6-57cb-4de9-978c-6c0c565db66d"/>
  <p:tag name="JAZZAPSOBJECTTOP" val="28.07992"/>
  <p:tag name="JAZZAPSOBJECTLEFT" val="657.6001"/>
  <p:tag name="JAZZAPSOBJECTWIDTH" val="106.275"/>
  <p:tag name="JAZZAPSOBJECTHEIGHT" val="27.45"/>
  <p:tag name="JAZZAPSASSET" val="{&quot;TagItem&quot;:{&quot;OriginalLeft&quot;:&quot;430.1773&quot;,&quot;OriginalTop&quot;:&quot;28.08&quot;,&quot;OriginalWidth&quot;:&quot;333.6978&quot;,&quot;OriginalHeight&quot;:&quot;28.61291&quot;,&quot;OriginalParam&quot;:&quot;align:right;valign:top;flow:left;reference:insidepage1&quot;,&quot;ObjectHashForSample&quot;:&quot;1a72d0d9e582e9fbb40c34470b107bc9&quot;,&quot;JazzAPSAsset&quot;:&quot;Y&quot;}}"/>
</p:tagLst>
</file>

<file path=ppt/tags/tag44.xml><?xml version="1.0" encoding="utf-8"?>
<p:tagLst xmlns:a="http://schemas.openxmlformats.org/drawingml/2006/main" xmlns:r="http://schemas.openxmlformats.org/officeDocument/2006/relationships" xmlns:p="http://schemas.openxmlformats.org/presentationml/2006/main">
  <p:tag name="JAZZAPSOBJECTTYPE" val="insidestampsection"/>
  <p:tag name="JAZZAPSLOGOSECTIONID" val="907c4a92-4e62-449c-b10e-320a1cd65b37"/>
</p:tagLst>
</file>

<file path=ppt/tags/tag4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4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47.xml><?xml version="1.0" encoding="utf-8"?>
<p:tagLst xmlns:a="http://schemas.openxmlformats.org/drawingml/2006/main" xmlns:r="http://schemas.openxmlformats.org/officeDocument/2006/relationships" xmlns:p="http://schemas.openxmlformats.org/presentationml/2006/main">
  <p:tag name="JAZZAPSOBJECTTYPE" val="insidelogosection"/>
  <p:tag name="JAZZAPSLOGOSECTIONID" val="439534d2-ffb6-4e52-af20-733407ce9599"/>
</p:tagLst>
</file>

<file path=ppt/tags/tag48.xml><?xml version="1.0" encoding="utf-8"?>
<p:tagLst xmlns:a="http://schemas.openxmlformats.org/drawingml/2006/main" xmlns:r="http://schemas.openxmlformats.org/officeDocument/2006/relationships" xmlns:p="http://schemas.openxmlformats.org/presentationml/2006/main">
  <p:tag name="JAZZAPSOBJECTTYPE" val="insidelogomaxdimension"/>
</p:tagLst>
</file>

<file path=ppt/tags/tag49.xml><?xml version="1.0" encoding="utf-8"?>
<p:tagLst xmlns:a="http://schemas.openxmlformats.org/drawingml/2006/main" xmlns:r="http://schemas.openxmlformats.org/officeDocument/2006/relationships" xmlns:p="http://schemas.openxmlformats.org/presentationml/2006/main">
  <p:tag name="JAZZAPSOBJECTTYPE" val="insidelogospacer"/>
</p:tagLst>
</file>

<file path=ppt/tags/tag5.xml><?xml version="1.0" encoding="utf-8"?>
<p:tagLst xmlns:a="http://schemas.openxmlformats.org/drawingml/2006/main" xmlns:r="http://schemas.openxmlformats.org/officeDocument/2006/relationships" xmlns:p="http://schemas.openxmlformats.org/presentationml/2006/main">
  <p:tag name="JAZZAPSOBJECTTYPE" val="insidestamp2shape"/>
</p:tagLst>
</file>

<file path=ppt/tags/tag50.xml><?xml version="1.0" encoding="utf-8"?>
<p:tagLst xmlns:a="http://schemas.openxmlformats.org/drawingml/2006/main" xmlns:r="http://schemas.openxmlformats.org/officeDocument/2006/relationships" xmlns:p="http://schemas.openxmlformats.org/presentationml/2006/main">
  <p:tag name="JAZZAPSOBJECTTYPE" val="insidelogosectiondivider"/>
</p:tagLst>
</file>

<file path=ppt/tags/tag51.xml><?xml version="1.0" encoding="utf-8"?>
<p:tagLst xmlns:a="http://schemas.openxmlformats.org/drawingml/2006/main" xmlns:r="http://schemas.openxmlformats.org/officeDocument/2006/relationships" xmlns:p="http://schemas.openxmlformats.org/presentationml/2006/main">
  <p:tag name="JAZZAPSOBJECTTYPE" val="insidestampspacer"/>
</p:tagLst>
</file>

<file path=ppt/tags/tag52.xml><?xml version="1.0" encoding="utf-8"?>
<p:tagLst xmlns:a="http://schemas.openxmlformats.org/drawingml/2006/main" xmlns:r="http://schemas.openxmlformats.org/officeDocument/2006/relationships" xmlns:p="http://schemas.openxmlformats.org/presentationml/2006/main">
  <p:tag name="JAZZAPSOBJECTTYPE" val="insidestampmaxdimension"/>
</p:tagLst>
</file>

<file path=ppt/tags/tag53.xml><?xml version="1.0" encoding="utf-8"?>
<p:tagLst xmlns:a="http://schemas.openxmlformats.org/drawingml/2006/main" xmlns:r="http://schemas.openxmlformats.org/officeDocument/2006/relationships" xmlns:p="http://schemas.openxmlformats.org/presentationml/2006/main">
  <p:tag name="JAZZAPSOBJECTTYPE" val="insidestamp1shape"/>
</p:tagLst>
</file>

<file path=ppt/tags/tag54.xml><?xml version="1.0" encoding="utf-8"?>
<p:tagLst xmlns:a="http://schemas.openxmlformats.org/drawingml/2006/main" xmlns:r="http://schemas.openxmlformats.org/officeDocument/2006/relationships" xmlns:p="http://schemas.openxmlformats.org/presentationml/2006/main">
  <p:tag name="JAZZAPSOBJECTTYPE" val="insidestamp2shape"/>
</p:tagLst>
</file>

<file path=ppt/tags/tag5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5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57.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insidebanklogo"/>
  <p:tag name="JAZZAPSRELATEDPLACEHOLDER" val="b7fe7934-b9db-4748-b1b7-9fb1240388ec"/>
  <p:tag name="JAZZAPSOBJECTTOP" val="28.07992"/>
  <p:tag name="JAZZAPSOBJECTLEFT" val="657.6001"/>
  <p:tag name="JAZZAPSOBJECTWIDTH" val="106.275"/>
  <p:tag name="JAZZAPSOBJECTHEIGHT" val="27.45"/>
  <p:tag name="JAZZAPSASSET" val="{&quot;TagItem&quot;:{&quot;OriginalLeft&quot;:&quot;430.1773&quot;,&quot;OriginalTop&quot;:&quot;28.08&quot;,&quot;OriginalWidth&quot;:&quot;333.6978&quot;,&quot;OriginalHeight&quot;:&quot;28.61291&quot;,&quot;OriginalParam&quot;:&quot;align:right;valign:top;flow:left;reference:insidepage1&quot;,&quot;ObjectHashForSample&quot;:&quot;1a72d0d9e582e9fbb40c34470b107bc9&quot;,&quot;JazzAPSAsset&quot;:&quot;Y&quot;}}"/>
</p:tagLst>
</file>

<file path=ppt/tags/tag58.xml><?xml version="1.0" encoding="utf-8"?>
<p:tagLst xmlns:a="http://schemas.openxmlformats.org/drawingml/2006/main" xmlns:r="http://schemas.openxmlformats.org/officeDocument/2006/relationships" xmlns:p="http://schemas.openxmlformats.org/presentationml/2006/main">
  <p:tag name="JAZZAPSOBJECTTYPE" val="insidestampsection"/>
  <p:tag name="JAZZAPSLOGOSECTIONID" val="c3616ed9-a742-4684-8fd9-a5c4aab5f3fd"/>
</p:tagLst>
</file>

<file path=ppt/tags/tag5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6.xml><?xml version="1.0" encoding="utf-8"?>
<p:tagLst xmlns:a="http://schemas.openxmlformats.org/drawingml/2006/main" xmlns:r="http://schemas.openxmlformats.org/officeDocument/2006/relationships" xmlns:p="http://schemas.openxmlformats.org/presentationml/2006/main">
  <p:tag name="JAZZAPSOBJECTTYPE" val="insidelogosection"/>
  <p:tag name="JAZZAPSLOGOSECTIONID" val="6e8bc6a4-d975-4799-92ad-798bf4e59c23"/>
</p:tagLst>
</file>

<file path=ppt/tags/tag6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61.xml><?xml version="1.0" encoding="utf-8"?>
<p:tagLst xmlns:a="http://schemas.openxmlformats.org/drawingml/2006/main" xmlns:r="http://schemas.openxmlformats.org/officeDocument/2006/relationships" xmlns:p="http://schemas.openxmlformats.org/presentationml/2006/main">
  <p:tag name="JAZZAPSOBJECTTYPE" val="insidelogosection"/>
  <p:tag name="JAZZAPSLOGOSECTIONID" val="c88e0cbf-a8b4-4fb7-b96d-836404a66bca"/>
</p:tagLst>
</file>

<file path=ppt/tags/tag62.xml><?xml version="1.0" encoding="utf-8"?>
<p:tagLst xmlns:a="http://schemas.openxmlformats.org/drawingml/2006/main" xmlns:r="http://schemas.openxmlformats.org/officeDocument/2006/relationships" xmlns:p="http://schemas.openxmlformats.org/presentationml/2006/main">
  <p:tag name="JAZZAPSOBJECTTYPE" val="insidelogomaxdimension"/>
</p:tagLst>
</file>

<file path=ppt/tags/tag63.xml><?xml version="1.0" encoding="utf-8"?>
<p:tagLst xmlns:a="http://schemas.openxmlformats.org/drawingml/2006/main" xmlns:r="http://schemas.openxmlformats.org/officeDocument/2006/relationships" xmlns:p="http://schemas.openxmlformats.org/presentationml/2006/main">
  <p:tag name="JAZZAPSOBJECTTYPE" val="insidelogospacer"/>
</p:tagLst>
</file>

<file path=ppt/tags/tag64.xml><?xml version="1.0" encoding="utf-8"?>
<p:tagLst xmlns:a="http://schemas.openxmlformats.org/drawingml/2006/main" xmlns:r="http://schemas.openxmlformats.org/officeDocument/2006/relationships" xmlns:p="http://schemas.openxmlformats.org/presentationml/2006/main">
  <p:tag name="JAZZAPSOBJECTTYPE" val="insidelogosectiondivider"/>
</p:tagLst>
</file>

<file path=ppt/tags/tag65.xml><?xml version="1.0" encoding="utf-8"?>
<p:tagLst xmlns:a="http://schemas.openxmlformats.org/drawingml/2006/main" xmlns:r="http://schemas.openxmlformats.org/officeDocument/2006/relationships" xmlns:p="http://schemas.openxmlformats.org/presentationml/2006/main">
  <p:tag name="JAZZAPSOBJECTTYPE" val="insidestampspacer"/>
</p:tagLst>
</file>

<file path=ppt/tags/tag66.xml><?xml version="1.0" encoding="utf-8"?>
<p:tagLst xmlns:a="http://schemas.openxmlformats.org/drawingml/2006/main" xmlns:r="http://schemas.openxmlformats.org/officeDocument/2006/relationships" xmlns:p="http://schemas.openxmlformats.org/presentationml/2006/main">
  <p:tag name="JAZZAPSOBJECTTYPE" val="insidestampmaxdimension"/>
</p:tagLst>
</file>

<file path=ppt/tags/tag67.xml><?xml version="1.0" encoding="utf-8"?>
<p:tagLst xmlns:a="http://schemas.openxmlformats.org/drawingml/2006/main" xmlns:r="http://schemas.openxmlformats.org/officeDocument/2006/relationships" xmlns:p="http://schemas.openxmlformats.org/presentationml/2006/main">
  <p:tag name="JAZZAPSOBJECTTYPE" val="insidestamp1shape"/>
</p:tagLst>
</file>

<file path=ppt/tags/tag68.xml><?xml version="1.0" encoding="utf-8"?>
<p:tagLst xmlns:a="http://schemas.openxmlformats.org/drawingml/2006/main" xmlns:r="http://schemas.openxmlformats.org/officeDocument/2006/relationships" xmlns:p="http://schemas.openxmlformats.org/presentationml/2006/main">
  <p:tag name="JAZZAPSOBJECTTYPE" val="insidestamp2shape"/>
</p:tagLst>
</file>

<file path=ppt/tags/tag6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7.xml><?xml version="1.0" encoding="utf-8"?>
<p:tagLst xmlns:a="http://schemas.openxmlformats.org/drawingml/2006/main" xmlns:r="http://schemas.openxmlformats.org/officeDocument/2006/relationships" xmlns:p="http://schemas.openxmlformats.org/presentationml/2006/main">
  <p:tag name="JAZZAPSOBJECTTYPE" val="insidelogomaxdimension"/>
</p:tagLst>
</file>

<file path=ppt/tags/tag7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7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72.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insidebanklogo"/>
  <p:tag name="JAZZAPSRELATEDPLACEHOLDER" val="5bbb06ba-06e2-4b14-b0ad-4609ca6fbbd4"/>
  <p:tag name="JAZZAPSOBJECTTOP" val="28.07992"/>
  <p:tag name="JAZZAPSOBJECTLEFT" val="657.6001"/>
  <p:tag name="JAZZAPSOBJECTWIDTH" val="106.275"/>
  <p:tag name="JAZZAPSOBJECTHEIGHT" val="27.45"/>
  <p:tag name="JAZZAPSASSET" val="{&quot;TagItem&quot;:{&quot;OriginalLeft&quot;:&quot;430.1773&quot;,&quot;OriginalTop&quot;:&quot;28.08&quot;,&quot;OriginalWidth&quot;:&quot;333.6978&quot;,&quot;OriginalHeight&quot;:&quot;28.61291&quot;,&quot;OriginalParam&quot;:&quot;align:right;valign:top;flow:left;reference:insidepage1&quot;,&quot;ObjectHashForSample&quot;:&quot;1a72d0d9e582e9fbb40c34470b107bc9&quot;,&quot;JazzAPSAsset&quot;:&quot;Y&quot;}}"/>
</p:tagLst>
</file>

<file path=ppt/tags/tag73.xml><?xml version="1.0" encoding="utf-8"?>
<p:tagLst xmlns:a="http://schemas.openxmlformats.org/drawingml/2006/main" xmlns:r="http://schemas.openxmlformats.org/officeDocument/2006/relationships" xmlns:p="http://schemas.openxmlformats.org/presentationml/2006/main">
  <p:tag name="JAZZAPSOBJECTTYPE" val="insidestampsection"/>
  <p:tag name="JAZZAPSLOGOSECTIONID" val="01f53d10-3c39-4dd1-88ad-494b78dcf77d"/>
</p:tagLst>
</file>

<file path=ppt/tags/tag7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7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76.xml><?xml version="1.0" encoding="utf-8"?>
<p:tagLst xmlns:a="http://schemas.openxmlformats.org/drawingml/2006/main" xmlns:r="http://schemas.openxmlformats.org/officeDocument/2006/relationships" xmlns:p="http://schemas.openxmlformats.org/presentationml/2006/main">
  <p:tag name="JAZZAPSOBJECTTYPE" val="insidelogosection"/>
  <p:tag name="JAZZAPSLOGOSECTIONID" val="8e37049f-9ba7-4c5e-ae35-04d8180831fa"/>
</p:tagLst>
</file>

<file path=ppt/tags/tag77.xml><?xml version="1.0" encoding="utf-8"?>
<p:tagLst xmlns:a="http://schemas.openxmlformats.org/drawingml/2006/main" xmlns:r="http://schemas.openxmlformats.org/officeDocument/2006/relationships" xmlns:p="http://schemas.openxmlformats.org/presentationml/2006/main">
  <p:tag name="JAZZAPSOBJECTTYPE" val="insidelogomaxdimension"/>
</p:tagLst>
</file>

<file path=ppt/tags/tag78.xml><?xml version="1.0" encoding="utf-8"?>
<p:tagLst xmlns:a="http://schemas.openxmlformats.org/drawingml/2006/main" xmlns:r="http://schemas.openxmlformats.org/officeDocument/2006/relationships" xmlns:p="http://schemas.openxmlformats.org/presentationml/2006/main">
  <p:tag name="JAZZAPSOBJECTTYPE" val="insidelogospacer"/>
</p:tagLst>
</file>

<file path=ppt/tags/tag79.xml><?xml version="1.0" encoding="utf-8"?>
<p:tagLst xmlns:a="http://schemas.openxmlformats.org/drawingml/2006/main" xmlns:r="http://schemas.openxmlformats.org/officeDocument/2006/relationships" xmlns:p="http://schemas.openxmlformats.org/presentationml/2006/main">
  <p:tag name="JAZZAPSOBJECTTYPE" val="insidelogosectiondivider"/>
</p:tagLst>
</file>

<file path=ppt/tags/tag8.xml><?xml version="1.0" encoding="utf-8"?>
<p:tagLst xmlns:a="http://schemas.openxmlformats.org/drawingml/2006/main" xmlns:r="http://schemas.openxmlformats.org/officeDocument/2006/relationships" xmlns:p="http://schemas.openxmlformats.org/presentationml/2006/main">
  <p:tag name="JAZZAPSOBJECTTYPE" val="insidelogospacer"/>
</p:tagLst>
</file>

<file path=ppt/tags/tag80.xml><?xml version="1.0" encoding="utf-8"?>
<p:tagLst xmlns:a="http://schemas.openxmlformats.org/drawingml/2006/main" xmlns:r="http://schemas.openxmlformats.org/officeDocument/2006/relationships" xmlns:p="http://schemas.openxmlformats.org/presentationml/2006/main">
  <p:tag name="JAZZAPSOBJECTTYPE" val="insidestampspacer"/>
</p:tagLst>
</file>

<file path=ppt/tags/tag81.xml><?xml version="1.0" encoding="utf-8"?>
<p:tagLst xmlns:a="http://schemas.openxmlformats.org/drawingml/2006/main" xmlns:r="http://schemas.openxmlformats.org/officeDocument/2006/relationships" xmlns:p="http://schemas.openxmlformats.org/presentationml/2006/main">
  <p:tag name="JAZZAPSOBJECTTYPE" val="insidestampmaxdimension"/>
</p:tagLst>
</file>

<file path=ppt/tags/tag82.xml><?xml version="1.0" encoding="utf-8"?>
<p:tagLst xmlns:a="http://schemas.openxmlformats.org/drawingml/2006/main" xmlns:r="http://schemas.openxmlformats.org/officeDocument/2006/relationships" xmlns:p="http://schemas.openxmlformats.org/presentationml/2006/main">
  <p:tag name="JAZZAPSOBJECTTYPE" val="insidestamp1shape"/>
</p:tagLst>
</file>

<file path=ppt/tags/tag83.xml><?xml version="1.0" encoding="utf-8"?>
<p:tagLst xmlns:a="http://schemas.openxmlformats.org/drawingml/2006/main" xmlns:r="http://schemas.openxmlformats.org/officeDocument/2006/relationships" xmlns:p="http://schemas.openxmlformats.org/presentationml/2006/main">
  <p:tag name="JAZZAPSOBJECTTYPE" val="insidestamp2shape"/>
</p:tagLst>
</file>

<file path=ppt/tags/tag8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8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86.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insidebanklogo"/>
  <p:tag name="JAZZAPSRELATEDPLACEHOLDER" val="6d135c7c-cf88-42f2-94ee-24eb2562af5c"/>
  <p:tag name="JAZZAPSOBJECTTOP" val="28.07992"/>
  <p:tag name="JAZZAPSOBJECTLEFT" val="657.6001"/>
  <p:tag name="JAZZAPSOBJECTWIDTH" val="106.275"/>
  <p:tag name="JAZZAPSOBJECTHEIGHT" val="27.45"/>
  <p:tag name="JAZZAPSASSET" val="{&quot;TagItem&quot;:{&quot;OriginalLeft&quot;:&quot;430.1773&quot;,&quot;OriginalTop&quot;:&quot;28.08&quot;,&quot;OriginalWidth&quot;:&quot;333.6978&quot;,&quot;OriginalHeight&quot;:&quot;28.61291&quot;,&quot;OriginalParam&quot;:&quot;align:right;valign:top;flow:left;reference:insidepage1&quot;,&quot;ObjectHashForSample&quot;:&quot;1a72d0d9e582e9fbb40c34470b107bc9&quot;,&quot;JazzAPSAsset&quot;:&quot;Y&quot;}}"/>
</p:tagLst>
</file>

<file path=ppt/tags/tag87.xml><?xml version="1.0" encoding="utf-8"?>
<p:tagLst xmlns:a="http://schemas.openxmlformats.org/drawingml/2006/main" xmlns:r="http://schemas.openxmlformats.org/officeDocument/2006/relationships" xmlns:p="http://schemas.openxmlformats.org/presentationml/2006/main">
  <p:tag name="JAZZAPSOBJECTTYPE" val="insidestampsection"/>
  <p:tag name="JAZZAPSLOGOSECTIONID" val="2992ef55-e630-4307-8cc9-bf952ecdfd75"/>
</p:tagLst>
</file>

<file path=ppt/tags/tag8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8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9.xml><?xml version="1.0" encoding="utf-8"?>
<p:tagLst xmlns:a="http://schemas.openxmlformats.org/drawingml/2006/main" xmlns:r="http://schemas.openxmlformats.org/officeDocument/2006/relationships" xmlns:p="http://schemas.openxmlformats.org/presentationml/2006/main">
  <p:tag name="JAZZAPSOBJECTTYPE" val="insidelogosectiondivider"/>
</p:tagLst>
</file>

<file path=ppt/tags/tag90.xml><?xml version="1.0" encoding="utf-8"?>
<p:tagLst xmlns:a="http://schemas.openxmlformats.org/drawingml/2006/main" xmlns:r="http://schemas.openxmlformats.org/officeDocument/2006/relationships" xmlns:p="http://schemas.openxmlformats.org/presentationml/2006/main">
  <p:tag name="JAZZAPSOBJECTTYPE" val="insidelogosection"/>
  <p:tag name="JAZZAPSLOGOSECTIONID" val="1b0fc32b-b66c-4a83-a282-eafd0839379e"/>
</p:tagLst>
</file>

<file path=ppt/tags/tag91.xml><?xml version="1.0" encoding="utf-8"?>
<p:tagLst xmlns:a="http://schemas.openxmlformats.org/drawingml/2006/main" xmlns:r="http://schemas.openxmlformats.org/officeDocument/2006/relationships" xmlns:p="http://schemas.openxmlformats.org/presentationml/2006/main">
  <p:tag name="JAZZAPSOBJECTTYPE" val="insidelogomaxdimension"/>
</p:tagLst>
</file>

<file path=ppt/tags/tag92.xml><?xml version="1.0" encoding="utf-8"?>
<p:tagLst xmlns:a="http://schemas.openxmlformats.org/drawingml/2006/main" xmlns:r="http://schemas.openxmlformats.org/officeDocument/2006/relationships" xmlns:p="http://schemas.openxmlformats.org/presentationml/2006/main">
  <p:tag name="JAZZAPSOBJECTTYPE" val="insidelogospacer"/>
</p:tagLst>
</file>

<file path=ppt/tags/tag93.xml><?xml version="1.0" encoding="utf-8"?>
<p:tagLst xmlns:a="http://schemas.openxmlformats.org/drawingml/2006/main" xmlns:r="http://schemas.openxmlformats.org/officeDocument/2006/relationships" xmlns:p="http://schemas.openxmlformats.org/presentationml/2006/main">
  <p:tag name="JAZZAPSOBJECTTYPE" val="insidelogosectiondivider"/>
</p:tagLst>
</file>

<file path=ppt/tags/tag94.xml><?xml version="1.0" encoding="utf-8"?>
<p:tagLst xmlns:a="http://schemas.openxmlformats.org/drawingml/2006/main" xmlns:r="http://schemas.openxmlformats.org/officeDocument/2006/relationships" xmlns:p="http://schemas.openxmlformats.org/presentationml/2006/main">
  <p:tag name="JAZZAPSOBJECTTYPE" val="insidestampspacer"/>
</p:tagLst>
</file>

<file path=ppt/tags/tag95.xml><?xml version="1.0" encoding="utf-8"?>
<p:tagLst xmlns:a="http://schemas.openxmlformats.org/drawingml/2006/main" xmlns:r="http://schemas.openxmlformats.org/officeDocument/2006/relationships" xmlns:p="http://schemas.openxmlformats.org/presentationml/2006/main">
  <p:tag name="JAZZAPSOBJECTTYPE" val="insidestampmaxdimension"/>
</p:tagLst>
</file>

<file path=ppt/tags/tag96.xml><?xml version="1.0" encoding="utf-8"?>
<p:tagLst xmlns:a="http://schemas.openxmlformats.org/drawingml/2006/main" xmlns:r="http://schemas.openxmlformats.org/officeDocument/2006/relationships" xmlns:p="http://schemas.openxmlformats.org/presentationml/2006/main">
  <p:tag name="JAZZAPSOBJECTTYPE" val="insidestamp1shape"/>
</p:tagLst>
</file>

<file path=ppt/tags/tag97.xml><?xml version="1.0" encoding="utf-8"?>
<p:tagLst xmlns:a="http://schemas.openxmlformats.org/drawingml/2006/main" xmlns:r="http://schemas.openxmlformats.org/officeDocument/2006/relationships" xmlns:p="http://schemas.openxmlformats.org/presentationml/2006/main">
  <p:tag name="JAZZAPSOBJECTTYPE" val="insidestamp2shape"/>
</p:tagLst>
</file>

<file path=ppt/tags/tag9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9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heme/theme1.xml><?xml version="1.0" encoding="utf-8"?>
<a:theme xmlns:a="http://schemas.openxmlformats.org/drawingml/2006/main" name="Global_Presentation_template">
  <a:themeElements>
    <a:clrScheme name="BofMal Colors">
      <a:dk1>
        <a:srgbClr val="000000"/>
      </a:dk1>
      <a:lt1>
        <a:srgbClr val="FFFFFF"/>
      </a:lt1>
      <a:dk2>
        <a:srgbClr val="012169"/>
      </a:dk2>
      <a:lt2>
        <a:srgbClr val="D1C9C0"/>
      </a:lt2>
      <a:accent1>
        <a:srgbClr val="141654"/>
      </a:accent1>
      <a:accent2>
        <a:srgbClr val="7CB8CB"/>
      </a:accent2>
      <a:accent3>
        <a:srgbClr val="80A1B6"/>
      </a:accent3>
      <a:accent4>
        <a:srgbClr val="365481"/>
      </a:accent4>
      <a:accent5>
        <a:srgbClr val="A39382"/>
      </a:accent5>
      <a:accent6>
        <a:srgbClr val="0073CF"/>
      </a:accent6>
      <a:hlink>
        <a:srgbClr val="009CDE"/>
      </a:hlink>
      <a:folHlink>
        <a:srgbClr val="8573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30000">
              <a:schemeClr val="tx1"/>
            </a:gs>
            <a:gs pos="100000">
              <a:schemeClr val="accent6"/>
            </a:gs>
          </a:gsLst>
          <a:lin ang="2700000" scaled="1"/>
          <a:tileRect/>
        </a:gradFill>
        <a:ln>
          <a:noFill/>
        </a:ln>
        <a:effectLst/>
      </a:spPr>
      <a:bodyPr lIns="108000" tIns="108000" rIns="108000" bIns="108000" anchor="ctr"/>
      <a:lstStyle>
        <a:defPPr algn="ctr" defTabSz="521437" fontAlgn="auto">
          <a:spcBef>
            <a:spcPts val="0"/>
          </a:spcBef>
          <a:spcAft>
            <a:spcPts val="0"/>
          </a:spcAft>
          <a:defRPr sz="1600" dirty="0" smtClean="0">
            <a:solidFill>
              <a:schemeClr val="bg1"/>
            </a:solidFil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none" lIns="0" tIns="0" rIns="0" bIns="0" rtlCol="0">
        <a:noAutofit/>
      </a:bodyPr>
      <a:lstStyle>
        <a:defPPr>
          <a:defRPr sz="1800" dirty="0"/>
        </a:defPPr>
      </a:lstStyle>
    </a:txDef>
  </a:objectDefaults>
  <a:extraClrSchemeLst/>
</a:theme>
</file>

<file path=ppt/theme/theme2.xml><?xml version="1.0" encoding="utf-8"?>
<a:theme xmlns:a="http://schemas.openxmlformats.org/drawingml/2006/main" name="Global_Presentation_template">
  <a:themeElements>
    <a:clrScheme name="BofMal Colors">
      <a:dk1>
        <a:srgbClr val="000000"/>
      </a:dk1>
      <a:lt1>
        <a:srgbClr val="FFFFFF"/>
      </a:lt1>
      <a:dk2>
        <a:srgbClr val="012169"/>
      </a:dk2>
      <a:lt2>
        <a:srgbClr val="D1C9C0"/>
      </a:lt2>
      <a:accent1>
        <a:srgbClr val="141654"/>
      </a:accent1>
      <a:accent2>
        <a:srgbClr val="7CB8CB"/>
      </a:accent2>
      <a:accent3>
        <a:srgbClr val="80A1B6"/>
      </a:accent3>
      <a:accent4>
        <a:srgbClr val="365481"/>
      </a:accent4>
      <a:accent5>
        <a:srgbClr val="A39382"/>
      </a:accent5>
      <a:accent6>
        <a:srgbClr val="0073CF"/>
      </a:accent6>
      <a:hlink>
        <a:srgbClr val="009CDE"/>
      </a:hlink>
      <a:folHlink>
        <a:srgbClr val="8573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30000">
              <a:schemeClr val="tx1"/>
            </a:gs>
            <a:gs pos="100000">
              <a:schemeClr val="accent6"/>
            </a:gs>
          </a:gsLst>
          <a:lin ang="2700000" scaled="1"/>
          <a:tileRect/>
        </a:gradFill>
        <a:ln>
          <a:noFill/>
        </a:ln>
        <a:effectLst/>
      </a:spPr>
      <a:bodyPr lIns="108000" tIns="108000" rIns="108000" bIns="108000" anchor="ctr"/>
      <a:lstStyle>
        <a:defPPr algn="ctr" defTabSz="521437" fontAlgn="auto">
          <a:spcBef>
            <a:spcPts val="0"/>
          </a:spcBef>
          <a:spcAft>
            <a:spcPts val="0"/>
          </a:spcAft>
          <a:defRPr sz="1600" dirty="0" smtClean="0">
            <a:solidFill>
              <a:schemeClr val="bg1"/>
            </a:solidFil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none" lIns="0" tIns="0" rIns="0" bIns="0" rtlCol="0">
        <a:noAutofit/>
      </a:bodyPr>
      <a:lstStyle>
        <a:defPPr>
          <a:defRPr sz="1800" dirty="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E92149BA125A4DBA29E20D23FF6F07" ma:contentTypeVersion="4" ma:contentTypeDescription="Create a new document." ma:contentTypeScope="" ma:versionID="f75b5a14bf6f4846a80cb9ff816b24d6">
  <xsd:schema xmlns:xsd="http://www.w3.org/2001/XMLSchema" xmlns:xs="http://www.w3.org/2001/XMLSchema" xmlns:p="http://schemas.microsoft.com/office/2006/metadata/properties" xmlns:ns2="baef2820-6b11-4694-96a8-3a6c53cf250b" xmlns:ns3="3f6b5055-1967-4606-b0e6-6c1398a999ef" targetNamespace="http://schemas.microsoft.com/office/2006/metadata/properties" ma:root="true" ma:fieldsID="01a686146dace8e4018571f27dbe3589" ns2:_="" ns3:_="">
    <xsd:import namespace="baef2820-6b11-4694-96a8-3a6c53cf250b"/>
    <xsd:import namespace="3f6b5055-1967-4606-b0e6-6c1398a999e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ef2820-6b11-4694-96a8-3a6c53cf25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f6b5055-1967-4606-b0e6-6c1398a999e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4228F7-3BBD-4C36-9DA8-312C5A944C36}"/>
</file>

<file path=customXml/itemProps2.xml><?xml version="1.0" encoding="utf-8"?>
<ds:datastoreItem xmlns:ds="http://schemas.openxmlformats.org/officeDocument/2006/customXml" ds:itemID="{30B0B2DA-C9E9-4D5D-BAFD-679914352721}"/>
</file>

<file path=customXml/itemProps3.xml><?xml version="1.0" encoding="utf-8"?>
<ds:datastoreItem xmlns:ds="http://schemas.openxmlformats.org/officeDocument/2006/customXml" ds:itemID="{984CCAF7-8B9F-4F00-83D1-C29A8554D556}"/>
</file>

<file path=docProps/app.xml><?xml version="1.0" encoding="utf-8"?>
<Properties xmlns="http://schemas.openxmlformats.org/officeDocument/2006/extended-properties" xmlns:vt="http://schemas.openxmlformats.org/officeDocument/2006/docPropsVTypes">
  <Template/>
  <TotalTime>763</TotalTime>
  <Words>1778</Words>
  <Application>Microsoft Office PowerPoint</Application>
  <PresentationFormat>Custom</PresentationFormat>
  <Paragraphs>218</Paragraphs>
  <Slides>16</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ＭＳ Ｐゴシック</vt:lpstr>
      <vt:lpstr>Arial</vt:lpstr>
      <vt:lpstr>Arial Black</vt:lpstr>
      <vt:lpstr>Calibri</vt:lpstr>
      <vt:lpstr>Connections</vt:lpstr>
      <vt:lpstr>Franklin Gothic Book</vt:lpstr>
      <vt:lpstr>Segoe UI</vt:lpstr>
      <vt:lpstr>SimHei</vt:lpstr>
      <vt:lpstr>Times New Roman</vt:lpstr>
      <vt:lpstr>Wingdings</vt:lpstr>
      <vt:lpstr>Global_Presentation_template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Bank of America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Martha Johnson</dc:creator>
  <cp:lastModifiedBy>Dixon, Doris N</cp:lastModifiedBy>
  <cp:revision>41</cp:revision>
  <dcterms:created xsi:type="dcterms:W3CDTF">2015-12-18T16:13:31Z</dcterms:created>
  <dcterms:modified xsi:type="dcterms:W3CDTF">2019-10-10T20:24:47Z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0x010100FDE92149BA125A4DBA29E20D23FF6F07</vt:lpwstr>
  </property>
</Properties>
</file>